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_rels/presentation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4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3.xml" ContentType="application/vnd.openxmlformats-officedocument.presentationml.slideLayout+xml"/>
  <Override PartName="/ppt/media/image1.png" ContentType="image/png"/>
  <Override PartName="/ppt/media/image2.png" ContentType="image/png"/>
  <Override PartName="/ppt/media/image9.jpeg" ContentType="image/jpeg"/>
  <Override PartName="/ppt/media/image3.png" ContentType="image/png"/>
  <Override PartName="/ppt/media/image4.jpeg" ContentType="image/jpeg"/>
  <Override PartName="/ppt/media/image5.png" ContentType="image/png"/>
  <Override PartName="/ppt/media/image10.png" ContentType="image/png"/>
  <Override PartName="/ppt/media/image6.jpeg" ContentType="image/jpeg"/>
  <Override PartName="/ppt/media/image7.png" ContentType="image/png"/>
  <Override PartName="/ppt/media/image8.jpeg" ContentType="image/jpeg"/>
  <Override PartName="/ppt/slides/slide1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CE9361-182A-4B13-8876-CD0883F4E4E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79A9E9E-FE28-434F-803C-1C40B827735B}">
      <dgm:prSet phldrT="[Text]"/>
      <dgm:spPr/>
      <dgm:t>
        <a:bodyPr/>
        <a:lstStyle/>
        <a:p>
          <a:r>
            <a:rPr lang="en-GB" dirty="0">
              <a:solidFill>
                <a:srgbClr val="363636"/>
              </a:solidFill>
              <a:latin typeface="+mj-lt"/>
            </a:rPr>
            <a:t>Z</a:t>
          </a:r>
          <a:r>
            <a:rPr lang="cs-CZ" dirty="0">
              <a:solidFill>
                <a:srgbClr val="363636"/>
              </a:solidFill>
              <a:latin typeface="+mj-lt"/>
            </a:rPr>
            <a:t>Š 6-15 let</a:t>
          </a:r>
          <a:endParaRPr lang="en-GB" dirty="0">
            <a:solidFill>
              <a:srgbClr val="363636"/>
            </a:solidFill>
            <a:latin typeface="+mj-lt"/>
          </a:endParaRPr>
        </a:p>
      </dgm:t>
    </dgm:pt>
    <dgm:pt modelId="{E76BBE3D-FFC8-451A-8989-4B45EBF6DDF9}" type="parTrans" cxnId="{43740D6B-0672-4E67-BB15-80EBF125431F}">
      <dgm:prSet/>
      <dgm:spPr/>
      <dgm:t>
        <a:bodyPr/>
        <a:lstStyle/>
        <a:p>
          <a:endParaRPr lang="en-GB"/>
        </a:p>
      </dgm:t>
    </dgm:pt>
    <dgm:pt modelId="{C4DF9C38-D64A-4510-931F-8FB7097FD8D4}" type="sibTrans" cxnId="{43740D6B-0672-4E67-BB15-80EBF125431F}">
      <dgm:prSet/>
      <dgm:spPr/>
      <dgm:t>
        <a:bodyPr/>
        <a:lstStyle/>
        <a:p>
          <a:endParaRPr lang="en-GB"/>
        </a:p>
      </dgm:t>
    </dgm:pt>
    <dgm:pt modelId="{B822D78A-0CA2-4B27-BB13-D97D1F950E42}">
      <dgm:prSet phldrT="[Text]"/>
      <dgm:spPr/>
      <dgm:t>
        <a:bodyPr/>
        <a:lstStyle/>
        <a:p>
          <a:r>
            <a:rPr lang="cs-CZ" dirty="0">
              <a:solidFill>
                <a:srgbClr val="363636"/>
              </a:solidFill>
            </a:rPr>
            <a:t>Lektor od 15 let</a:t>
          </a:r>
          <a:endParaRPr lang="en-GB" dirty="0">
            <a:solidFill>
              <a:srgbClr val="363636"/>
            </a:solidFill>
          </a:endParaRPr>
        </a:p>
      </dgm:t>
    </dgm:pt>
    <dgm:pt modelId="{26E0D164-0FEC-43DF-8D1A-EE50035C7343}" type="parTrans" cxnId="{2F5DC2C4-739B-45AB-9398-60D4CE7E2066}">
      <dgm:prSet/>
      <dgm:spPr/>
      <dgm:t>
        <a:bodyPr/>
        <a:lstStyle/>
        <a:p>
          <a:endParaRPr lang="en-GB"/>
        </a:p>
      </dgm:t>
    </dgm:pt>
    <dgm:pt modelId="{08850B92-90E8-4217-B07B-54ECD137E45F}" type="sibTrans" cxnId="{2F5DC2C4-739B-45AB-9398-60D4CE7E2066}">
      <dgm:prSet/>
      <dgm:spPr/>
      <dgm:t>
        <a:bodyPr/>
        <a:lstStyle/>
        <a:p>
          <a:endParaRPr lang="en-GB"/>
        </a:p>
      </dgm:t>
    </dgm:pt>
    <dgm:pt modelId="{AAE04721-5D43-46A0-93B0-7BF149D40589}">
      <dgm:prSet phldrT="[Text]"/>
      <dgm:spPr/>
      <dgm:t>
        <a:bodyPr/>
        <a:lstStyle/>
        <a:p>
          <a:r>
            <a:rPr lang="cs-CZ" dirty="0">
              <a:solidFill>
                <a:srgbClr val="363636"/>
              </a:solidFill>
            </a:rPr>
            <a:t>SŠ</a:t>
          </a:r>
          <a:endParaRPr lang="en-GB" dirty="0">
            <a:solidFill>
              <a:srgbClr val="363636"/>
            </a:solidFill>
          </a:endParaRPr>
        </a:p>
      </dgm:t>
    </dgm:pt>
    <dgm:pt modelId="{1B83A95B-A04F-47C9-9EF1-1A0182A12C25}" type="parTrans" cxnId="{D79C114A-DC79-48D5-9F8C-A03A8A0CF976}">
      <dgm:prSet/>
      <dgm:spPr/>
      <dgm:t>
        <a:bodyPr/>
        <a:lstStyle/>
        <a:p>
          <a:endParaRPr lang="en-GB"/>
        </a:p>
      </dgm:t>
    </dgm:pt>
    <dgm:pt modelId="{119A75DB-2928-4623-9232-1D807AAA508C}" type="sibTrans" cxnId="{D79C114A-DC79-48D5-9F8C-A03A8A0CF976}">
      <dgm:prSet/>
      <dgm:spPr/>
      <dgm:t>
        <a:bodyPr/>
        <a:lstStyle/>
        <a:p>
          <a:endParaRPr lang="en-GB"/>
        </a:p>
      </dgm:t>
    </dgm:pt>
    <dgm:pt modelId="{9CA79B8F-EC69-4B0D-AD13-0D98D713C76D}">
      <dgm:prSet/>
      <dgm:spPr/>
      <dgm:t>
        <a:bodyPr/>
        <a:lstStyle/>
        <a:p>
          <a:r>
            <a:rPr lang="cs-CZ" dirty="0">
              <a:solidFill>
                <a:srgbClr val="363636"/>
              </a:solidFill>
            </a:rPr>
            <a:t>VŠ</a:t>
          </a:r>
          <a:endParaRPr lang="en-GB" dirty="0">
            <a:solidFill>
              <a:srgbClr val="363636"/>
            </a:solidFill>
          </a:endParaRPr>
        </a:p>
      </dgm:t>
    </dgm:pt>
    <dgm:pt modelId="{7D268074-4708-4870-9249-CBF59A3059DA}" type="parTrans" cxnId="{08CA4282-460A-4C5B-88EA-B4554F9C9343}">
      <dgm:prSet/>
      <dgm:spPr/>
      <dgm:t>
        <a:bodyPr/>
        <a:lstStyle/>
        <a:p>
          <a:endParaRPr lang="en-GB"/>
        </a:p>
      </dgm:t>
    </dgm:pt>
    <dgm:pt modelId="{A719EEEB-66C8-45B9-A0FE-5A8E57C4BE22}" type="sibTrans" cxnId="{08CA4282-460A-4C5B-88EA-B4554F9C9343}">
      <dgm:prSet/>
      <dgm:spPr/>
      <dgm:t>
        <a:bodyPr/>
        <a:lstStyle/>
        <a:p>
          <a:endParaRPr lang="en-GB"/>
        </a:p>
      </dgm:t>
    </dgm:pt>
    <dgm:pt modelId="{189B114B-1949-47D6-8897-EDB21D020495}">
      <dgm:prSet/>
      <dgm:spPr/>
      <dgm:t>
        <a:bodyPr/>
        <a:lstStyle/>
        <a:p>
          <a:r>
            <a:rPr lang="cs-CZ" dirty="0">
              <a:solidFill>
                <a:srgbClr val="363636"/>
              </a:solidFill>
            </a:rPr>
            <a:t>26+ let</a:t>
          </a:r>
          <a:endParaRPr lang="en-GB" dirty="0">
            <a:solidFill>
              <a:srgbClr val="363636"/>
            </a:solidFill>
          </a:endParaRPr>
        </a:p>
      </dgm:t>
    </dgm:pt>
    <dgm:pt modelId="{B8A7D722-1110-450A-B07F-25186C264BB8}" type="parTrans" cxnId="{BDC828CF-CB26-414E-BBEB-964EDC4AFC56}">
      <dgm:prSet/>
      <dgm:spPr/>
      <dgm:t>
        <a:bodyPr/>
        <a:lstStyle/>
        <a:p>
          <a:endParaRPr lang="en-GB"/>
        </a:p>
      </dgm:t>
    </dgm:pt>
    <dgm:pt modelId="{308DCAF7-D1B9-4FAD-83D6-C9B95640D53F}" type="sibTrans" cxnId="{BDC828CF-CB26-414E-BBEB-964EDC4AFC56}">
      <dgm:prSet/>
      <dgm:spPr/>
      <dgm:t>
        <a:bodyPr/>
        <a:lstStyle/>
        <a:p>
          <a:endParaRPr lang="en-GB"/>
        </a:p>
      </dgm:t>
    </dgm:pt>
    <dgm:pt modelId="{0CB4F48A-F0DC-4268-93C5-E3AA1638AB23}">
      <dgm:prSet/>
      <dgm:spPr/>
      <dgm:t>
        <a:bodyPr/>
        <a:lstStyle/>
        <a:p>
          <a:r>
            <a:rPr lang="cs-CZ" dirty="0">
              <a:solidFill>
                <a:srgbClr val="575757"/>
              </a:solidFill>
              <a:latin typeface="Open Sans" pitchFamily="2" charset="0"/>
              <a:ea typeface="Open Sans" pitchFamily="2" charset="0"/>
              <a:cs typeface="Open Sans" pitchFamily="2" charset="0"/>
            </a:rPr>
            <a:t>Minecraft</a:t>
          </a:r>
          <a:endParaRPr lang="en-GB" dirty="0">
            <a:solidFill>
              <a:srgbClr val="575757"/>
            </a:solidFill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D6379983-CD1D-4E74-899D-B47425FD90C9}" type="parTrans" cxnId="{2959568C-86D1-4037-B54D-F765B6A2C9DB}">
      <dgm:prSet/>
      <dgm:spPr/>
      <dgm:t>
        <a:bodyPr/>
        <a:lstStyle/>
        <a:p>
          <a:endParaRPr lang="en-GB"/>
        </a:p>
      </dgm:t>
    </dgm:pt>
    <dgm:pt modelId="{445CF16B-FEF2-4A18-8692-5CA758573270}" type="sibTrans" cxnId="{2959568C-86D1-4037-B54D-F765B6A2C9DB}">
      <dgm:prSet/>
      <dgm:spPr/>
      <dgm:t>
        <a:bodyPr/>
        <a:lstStyle/>
        <a:p>
          <a:endParaRPr lang="en-GB"/>
        </a:p>
      </dgm:t>
    </dgm:pt>
    <dgm:pt modelId="{B3713E57-D1C6-4EAC-9C73-C6434A0C6426}">
      <dgm:prSet/>
      <dgm:spPr/>
      <dgm:t>
        <a:bodyPr/>
        <a:lstStyle/>
        <a:p>
          <a:r>
            <a:rPr lang="cs-CZ" dirty="0">
              <a:solidFill>
                <a:srgbClr val="575757"/>
              </a:solidFill>
              <a:latin typeface="Open Sans" pitchFamily="2" charset="0"/>
              <a:ea typeface="Open Sans" pitchFamily="2" charset="0"/>
              <a:cs typeface="Open Sans" pitchFamily="2" charset="0"/>
            </a:rPr>
            <a:t>Roblox</a:t>
          </a:r>
          <a:endParaRPr lang="en-GB" dirty="0">
            <a:solidFill>
              <a:srgbClr val="575757"/>
            </a:solidFill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762FE60D-7A9D-47EF-A4D2-AB4CBEB0DD35}" type="parTrans" cxnId="{FAFF1DB4-1A49-46F1-8AEE-82EC496C4EBF}">
      <dgm:prSet/>
      <dgm:spPr/>
      <dgm:t>
        <a:bodyPr/>
        <a:lstStyle/>
        <a:p>
          <a:endParaRPr lang="en-GB"/>
        </a:p>
      </dgm:t>
    </dgm:pt>
    <dgm:pt modelId="{26FA2663-E4E7-4FAB-9A79-6C9D938E7280}" type="sibTrans" cxnId="{FAFF1DB4-1A49-46F1-8AEE-82EC496C4EBF}">
      <dgm:prSet/>
      <dgm:spPr/>
      <dgm:t>
        <a:bodyPr/>
        <a:lstStyle/>
        <a:p>
          <a:endParaRPr lang="en-GB"/>
        </a:p>
      </dgm:t>
    </dgm:pt>
    <dgm:pt modelId="{69180A4D-642B-48DB-A1EE-906E9E56A638}">
      <dgm:prSet/>
      <dgm:spPr/>
      <dgm:t>
        <a:bodyPr/>
        <a:lstStyle/>
        <a:p>
          <a:r>
            <a:rPr lang="cs-CZ" dirty="0">
              <a:solidFill>
                <a:srgbClr val="575757"/>
              </a:solidFill>
            </a:rPr>
            <a:t>Lektor</a:t>
          </a:r>
          <a:endParaRPr lang="en-GB" dirty="0">
            <a:solidFill>
              <a:srgbClr val="575757"/>
            </a:solidFill>
          </a:endParaRPr>
        </a:p>
      </dgm:t>
    </dgm:pt>
    <dgm:pt modelId="{1BBE9EC6-579F-45F1-A9E6-05CFA00E3F1B}" type="parTrans" cxnId="{980EE040-E2CB-4688-8C2D-3D04FA9624BB}">
      <dgm:prSet/>
      <dgm:spPr/>
      <dgm:t>
        <a:bodyPr/>
        <a:lstStyle/>
        <a:p>
          <a:endParaRPr lang="en-GB"/>
        </a:p>
      </dgm:t>
    </dgm:pt>
    <dgm:pt modelId="{DE3C20DF-1BEC-4610-87EF-A8419B712A43}" type="sibTrans" cxnId="{980EE040-E2CB-4688-8C2D-3D04FA9624BB}">
      <dgm:prSet/>
      <dgm:spPr/>
      <dgm:t>
        <a:bodyPr/>
        <a:lstStyle/>
        <a:p>
          <a:endParaRPr lang="en-GB"/>
        </a:p>
      </dgm:t>
    </dgm:pt>
    <dgm:pt modelId="{8C254000-8DDE-4375-9E29-ED7DF970529D}">
      <dgm:prSet/>
      <dgm:spPr/>
      <dgm:t>
        <a:bodyPr/>
        <a:lstStyle/>
        <a:p>
          <a:r>
            <a:rPr lang="cs-CZ" dirty="0">
              <a:solidFill>
                <a:srgbClr val="575757"/>
              </a:solidFill>
            </a:rPr>
            <a:t>Umělá inteligence</a:t>
          </a:r>
          <a:endParaRPr lang="en-GB" dirty="0">
            <a:solidFill>
              <a:srgbClr val="575757"/>
            </a:solidFill>
          </a:endParaRPr>
        </a:p>
      </dgm:t>
    </dgm:pt>
    <dgm:pt modelId="{D36EEB3D-D6D6-4C1D-9AE1-8CA3B0C1D720}" type="parTrans" cxnId="{77E7ADC6-936D-4DCC-8781-835F12411952}">
      <dgm:prSet/>
      <dgm:spPr/>
      <dgm:t>
        <a:bodyPr/>
        <a:lstStyle/>
        <a:p>
          <a:endParaRPr lang="en-GB"/>
        </a:p>
      </dgm:t>
    </dgm:pt>
    <dgm:pt modelId="{991741EC-3E03-4AE5-8535-4365C84AA53E}" type="sibTrans" cxnId="{77E7ADC6-936D-4DCC-8781-835F12411952}">
      <dgm:prSet/>
      <dgm:spPr/>
      <dgm:t>
        <a:bodyPr/>
        <a:lstStyle/>
        <a:p>
          <a:endParaRPr lang="en-GB"/>
        </a:p>
      </dgm:t>
    </dgm:pt>
    <dgm:pt modelId="{798D0CAB-BBF8-4128-9F05-22E94274694B}">
      <dgm:prSet/>
      <dgm:spPr/>
      <dgm:t>
        <a:bodyPr/>
        <a:lstStyle/>
        <a:p>
          <a:r>
            <a:rPr lang="cs-CZ" dirty="0">
              <a:solidFill>
                <a:srgbClr val="575757"/>
              </a:solidFill>
            </a:rPr>
            <a:t>Vodíkové technologie</a:t>
          </a:r>
          <a:endParaRPr lang="en-GB" dirty="0">
            <a:solidFill>
              <a:srgbClr val="575757"/>
            </a:solidFill>
          </a:endParaRPr>
        </a:p>
      </dgm:t>
    </dgm:pt>
    <dgm:pt modelId="{5050272C-5CDE-407C-B607-16A67C1D3600}" type="parTrans" cxnId="{CFAE8D46-B3E0-469C-97EF-B3556EB50038}">
      <dgm:prSet/>
      <dgm:spPr/>
      <dgm:t>
        <a:bodyPr/>
        <a:lstStyle/>
        <a:p>
          <a:endParaRPr lang="en-GB"/>
        </a:p>
      </dgm:t>
    </dgm:pt>
    <dgm:pt modelId="{A7D2DFB4-C053-4CCB-8EDE-52E9A549FFAC}" type="sibTrans" cxnId="{CFAE8D46-B3E0-469C-97EF-B3556EB50038}">
      <dgm:prSet/>
      <dgm:spPr/>
      <dgm:t>
        <a:bodyPr/>
        <a:lstStyle/>
        <a:p>
          <a:endParaRPr lang="en-GB"/>
        </a:p>
      </dgm:t>
    </dgm:pt>
    <dgm:pt modelId="{D7BD71E8-C93F-4B09-AA85-DA69D827ABA2}">
      <dgm:prSet/>
      <dgm:spPr/>
      <dgm:t>
        <a:bodyPr/>
        <a:lstStyle/>
        <a:p>
          <a:r>
            <a:rPr lang="cs-CZ" dirty="0">
              <a:solidFill>
                <a:srgbClr val="575757"/>
              </a:solidFill>
            </a:rPr>
            <a:t>IoT</a:t>
          </a:r>
          <a:endParaRPr lang="en-GB" dirty="0">
            <a:solidFill>
              <a:srgbClr val="575757"/>
            </a:solidFill>
          </a:endParaRPr>
        </a:p>
      </dgm:t>
    </dgm:pt>
    <dgm:pt modelId="{C6F019E5-2B18-456E-B71D-ECD368C51869}" type="parTrans" cxnId="{4B188D3E-4264-451F-9FD4-D697DBEDF56B}">
      <dgm:prSet/>
      <dgm:spPr/>
      <dgm:t>
        <a:bodyPr/>
        <a:lstStyle/>
        <a:p>
          <a:endParaRPr lang="en-GB"/>
        </a:p>
      </dgm:t>
    </dgm:pt>
    <dgm:pt modelId="{EDCDC78F-00FF-42A6-BD4C-D9F9D5829206}" type="sibTrans" cxnId="{4B188D3E-4264-451F-9FD4-D697DBEDF56B}">
      <dgm:prSet/>
      <dgm:spPr/>
      <dgm:t>
        <a:bodyPr/>
        <a:lstStyle/>
        <a:p>
          <a:endParaRPr lang="en-GB"/>
        </a:p>
      </dgm:t>
    </dgm:pt>
    <dgm:pt modelId="{69197369-1C9E-4E85-8DF0-2D9C53AC0320}">
      <dgm:prSet/>
      <dgm:spPr/>
      <dgm:t>
        <a:bodyPr/>
        <a:lstStyle/>
        <a:p>
          <a:r>
            <a:rPr lang="cs-CZ" dirty="0">
              <a:solidFill>
                <a:srgbClr val="575757"/>
              </a:solidFill>
            </a:rPr>
            <a:t>Uplatnění se na trhu práce </a:t>
          </a:r>
          <a:r>
            <a:rPr lang="en-US" dirty="0">
              <a:solidFill>
                <a:srgbClr val="575757"/>
              </a:solidFill>
            </a:rPr>
            <a:t>v </a:t>
          </a:r>
          <a:r>
            <a:rPr lang="cs-CZ" dirty="0">
              <a:solidFill>
                <a:srgbClr val="575757"/>
              </a:solidFill>
            </a:rPr>
            <a:t>IT sektor</a:t>
          </a:r>
          <a:r>
            <a:rPr lang="en-US" dirty="0">
              <a:solidFill>
                <a:srgbClr val="575757"/>
              </a:solidFill>
            </a:rPr>
            <a:t>u</a:t>
          </a:r>
          <a:endParaRPr lang="en-GB" dirty="0">
            <a:solidFill>
              <a:srgbClr val="575757"/>
            </a:solidFill>
          </a:endParaRPr>
        </a:p>
      </dgm:t>
    </dgm:pt>
    <dgm:pt modelId="{D06E454F-0E30-40D3-A413-195389855313}" type="parTrans" cxnId="{121E4977-271E-4279-B7D6-1293E2DB053C}">
      <dgm:prSet/>
      <dgm:spPr/>
      <dgm:t>
        <a:bodyPr/>
        <a:lstStyle/>
        <a:p>
          <a:endParaRPr lang="en-GB"/>
        </a:p>
      </dgm:t>
    </dgm:pt>
    <dgm:pt modelId="{5921661E-7684-4A8D-A4B0-0583DB93D322}" type="sibTrans" cxnId="{121E4977-271E-4279-B7D6-1293E2DB053C}">
      <dgm:prSet/>
      <dgm:spPr/>
      <dgm:t>
        <a:bodyPr/>
        <a:lstStyle/>
        <a:p>
          <a:endParaRPr lang="en-GB"/>
        </a:p>
      </dgm:t>
    </dgm:pt>
    <dgm:pt modelId="{1E20AC7F-5B68-448D-8D5E-F3AEC2E64B69}" type="pres">
      <dgm:prSet presAssocID="{46CE9361-182A-4B13-8876-CD0883F4E4ED}" presName="arrowDiagram" presStyleCnt="0">
        <dgm:presLayoutVars>
          <dgm:chMax val="5"/>
          <dgm:dir/>
          <dgm:resizeHandles val="exact"/>
        </dgm:presLayoutVars>
      </dgm:prSet>
      <dgm:spPr/>
    </dgm:pt>
    <dgm:pt modelId="{C3CC6E4C-0876-4DFA-9CE5-0A4714847298}" type="pres">
      <dgm:prSet presAssocID="{46CE9361-182A-4B13-8876-CD0883F4E4ED}" presName="arrow" presStyleLbl="bgShp" presStyleIdx="0" presStyleCnt="1"/>
      <dgm:spPr>
        <a:solidFill>
          <a:srgbClr val="FEC000"/>
        </a:solidFill>
      </dgm:spPr>
    </dgm:pt>
    <dgm:pt modelId="{6F319BD1-F9F1-4B0D-8626-40D3CD572E7B}" type="pres">
      <dgm:prSet presAssocID="{46CE9361-182A-4B13-8876-CD0883F4E4ED}" presName="arrowDiagram5" presStyleCnt="0"/>
      <dgm:spPr/>
    </dgm:pt>
    <dgm:pt modelId="{F5A4A0BA-5BFB-4C08-93D8-FAF82A5F2E8B}" type="pres">
      <dgm:prSet presAssocID="{F79A9E9E-FE28-434F-803C-1C40B827735B}" presName="bullet5a" presStyleLbl="node1" presStyleIdx="0" presStyleCnt="5"/>
      <dgm:spPr>
        <a:prstGeom prst="flowChartConnector">
          <a:avLst/>
        </a:prstGeom>
        <a:solidFill>
          <a:schemeClr val="bg1"/>
        </a:solidFill>
        <a:ln w="6350">
          <a:solidFill>
            <a:srgbClr val="363636"/>
          </a:solidFill>
        </a:ln>
      </dgm:spPr>
    </dgm:pt>
    <dgm:pt modelId="{54C1DA8B-0280-43F8-B182-51399B493C02}" type="pres">
      <dgm:prSet presAssocID="{F79A9E9E-FE28-434F-803C-1C40B827735B}" presName="textBox5a" presStyleLbl="revTx" presStyleIdx="0" presStyleCnt="5" custScaleX="127620" custLinFactNeighborX="26076">
        <dgm:presLayoutVars>
          <dgm:bulletEnabled val="1"/>
        </dgm:presLayoutVars>
      </dgm:prSet>
      <dgm:spPr/>
    </dgm:pt>
    <dgm:pt modelId="{4839BD0C-219A-4201-87F8-651B07429B8F}" type="pres">
      <dgm:prSet presAssocID="{B822D78A-0CA2-4B27-BB13-D97D1F950E42}" presName="bullet5b" presStyleLbl="node1" presStyleIdx="1" presStyleCnt="5"/>
      <dgm:spPr>
        <a:prstGeom prst="flowChartConnector">
          <a:avLst/>
        </a:prstGeom>
        <a:solidFill>
          <a:schemeClr val="bg1"/>
        </a:solidFill>
        <a:ln w="12700">
          <a:solidFill>
            <a:srgbClr val="363636"/>
          </a:solidFill>
        </a:ln>
      </dgm:spPr>
    </dgm:pt>
    <dgm:pt modelId="{5BF13EB8-EC1B-471D-BC93-C553C56B2E3A}" type="pres">
      <dgm:prSet presAssocID="{B822D78A-0CA2-4B27-BB13-D97D1F950E42}" presName="textBox5b" presStyleLbl="revTx" presStyleIdx="1" presStyleCnt="5" custLinFactNeighborX="6848">
        <dgm:presLayoutVars>
          <dgm:bulletEnabled val="1"/>
        </dgm:presLayoutVars>
      </dgm:prSet>
      <dgm:spPr/>
    </dgm:pt>
    <dgm:pt modelId="{CD20712B-ADE9-470A-8239-EA59E71C73A7}" type="pres">
      <dgm:prSet presAssocID="{AAE04721-5D43-46A0-93B0-7BF149D40589}" presName="bullet5c" presStyleLbl="node1" presStyleIdx="2" presStyleCnt="5"/>
      <dgm:spPr>
        <a:prstGeom prst="flowChartConnector">
          <a:avLst/>
        </a:prstGeom>
        <a:solidFill>
          <a:schemeClr val="bg1"/>
        </a:solidFill>
        <a:ln w="19050">
          <a:solidFill>
            <a:srgbClr val="363636"/>
          </a:solidFill>
        </a:ln>
      </dgm:spPr>
    </dgm:pt>
    <dgm:pt modelId="{210B073C-8BF6-4D43-9076-57782098157F}" type="pres">
      <dgm:prSet presAssocID="{AAE04721-5D43-46A0-93B0-7BF149D40589}" presName="textBox5c" presStyleLbl="revTx" presStyleIdx="2" presStyleCnt="5" custLinFactNeighborX="7570">
        <dgm:presLayoutVars>
          <dgm:bulletEnabled val="1"/>
        </dgm:presLayoutVars>
      </dgm:prSet>
      <dgm:spPr/>
    </dgm:pt>
    <dgm:pt modelId="{C5AEB311-1FF0-42F2-A9B6-A2B47952B9BE}" type="pres">
      <dgm:prSet presAssocID="{9CA79B8F-EC69-4B0D-AD13-0D98D713C76D}" presName="bullet5d" presStyleLbl="node1" presStyleIdx="3" presStyleCnt="5"/>
      <dgm:spPr>
        <a:prstGeom prst="flowChartConnector">
          <a:avLst/>
        </a:prstGeom>
        <a:solidFill>
          <a:schemeClr val="bg1"/>
        </a:solidFill>
        <a:ln w="38100">
          <a:solidFill>
            <a:srgbClr val="363636"/>
          </a:solidFill>
        </a:ln>
      </dgm:spPr>
    </dgm:pt>
    <dgm:pt modelId="{29B4C79E-20D3-4AED-9BD3-17E3F35A8C7C}" type="pres">
      <dgm:prSet presAssocID="{9CA79B8F-EC69-4B0D-AD13-0D98D713C76D}" presName="textBox5d" presStyleLbl="revTx" presStyleIdx="3" presStyleCnt="5" custLinFactNeighborX="8523" custLinFactNeighborY="254">
        <dgm:presLayoutVars>
          <dgm:bulletEnabled val="1"/>
        </dgm:presLayoutVars>
      </dgm:prSet>
      <dgm:spPr/>
    </dgm:pt>
    <dgm:pt modelId="{6449F42E-BBFC-49F9-8F07-9D82E9DBAF30}" type="pres">
      <dgm:prSet presAssocID="{189B114B-1949-47D6-8897-EDB21D020495}" presName="bullet5e" presStyleLbl="node1" presStyleIdx="4" presStyleCnt="5"/>
      <dgm:spPr>
        <a:prstGeom prst="flowChartConnector">
          <a:avLst/>
        </a:prstGeom>
        <a:solidFill>
          <a:schemeClr val="bg1"/>
        </a:solidFill>
        <a:ln w="57150">
          <a:solidFill>
            <a:srgbClr val="363636"/>
          </a:solidFill>
        </a:ln>
      </dgm:spPr>
    </dgm:pt>
    <dgm:pt modelId="{F9FA4309-25B2-49DB-A879-6BC954775DC4}" type="pres">
      <dgm:prSet presAssocID="{189B114B-1949-47D6-8897-EDB21D020495}" presName="textBox5e" presStyleLbl="revTx" presStyleIdx="4" presStyleCnt="5" custLinFactNeighborX="7458" custLinFactNeighborY="7411">
        <dgm:presLayoutVars>
          <dgm:bulletEnabled val="1"/>
        </dgm:presLayoutVars>
      </dgm:prSet>
      <dgm:spPr/>
    </dgm:pt>
  </dgm:ptLst>
  <dgm:cxnLst>
    <dgm:cxn modelId="{467FCE00-D053-48F8-ABB0-9C7CCF3A37AF}" type="presOf" srcId="{8C254000-8DDE-4375-9E29-ED7DF970529D}" destId="{210B073C-8BF6-4D43-9076-57782098157F}" srcOrd="0" destOrd="2" presId="urn:microsoft.com/office/officeart/2005/8/layout/arrow2"/>
    <dgm:cxn modelId="{22FB5205-3949-4FAC-B14C-69491A6B7A9D}" type="presOf" srcId="{69180A4D-642B-48DB-A1EE-906E9E56A638}" destId="{210B073C-8BF6-4D43-9076-57782098157F}" srcOrd="0" destOrd="1" presId="urn:microsoft.com/office/officeart/2005/8/layout/arrow2"/>
    <dgm:cxn modelId="{69C10C10-EC6D-4778-950B-5A2CA93A6844}" type="presOf" srcId="{B822D78A-0CA2-4B27-BB13-D97D1F950E42}" destId="{5BF13EB8-EC1B-471D-BC93-C553C56B2E3A}" srcOrd="0" destOrd="0" presId="urn:microsoft.com/office/officeart/2005/8/layout/arrow2"/>
    <dgm:cxn modelId="{9D36B232-CF52-4196-999F-F3187B477E6F}" type="presOf" srcId="{AAE04721-5D43-46A0-93B0-7BF149D40589}" destId="{210B073C-8BF6-4D43-9076-57782098157F}" srcOrd="0" destOrd="0" presId="urn:microsoft.com/office/officeart/2005/8/layout/arrow2"/>
    <dgm:cxn modelId="{4B188D3E-4264-451F-9FD4-D697DBEDF56B}" srcId="{9CA79B8F-EC69-4B0D-AD13-0D98D713C76D}" destId="{D7BD71E8-C93F-4B09-AA85-DA69D827ABA2}" srcOrd="1" destOrd="0" parTransId="{C6F019E5-2B18-456E-B71D-ECD368C51869}" sibTransId="{EDCDC78F-00FF-42A6-BD4C-D9F9D5829206}"/>
    <dgm:cxn modelId="{980EE040-E2CB-4688-8C2D-3D04FA9624BB}" srcId="{AAE04721-5D43-46A0-93B0-7BF149D40589}" destId="{69180A4D-642B-48DB-A1EE-906E9E56A638}" srcOrd="0" destOrd="0" parTransId="{1BBE9EC6-579F-45F1-A9E6-05CFA00E3F1B}" sibTransId="{DE3C20DF-1BEC-4610-87EF-A8419B712A43}"/>
    <dgm:cxn modelId="{F224FB42-2C97-4FA8-B526-49C5E1984A5A}" type="presOf" srcId="{46CE9361-182A-4B13-8876-CD0883F4E4ED}" destId="{1E20AC7F-5B68-448D-8D5E-F3AEC2E64B69}" srcOrd="0" destOrd="0" presId="urn:microsoft.com/office/officeart/2005/8/layout/arrow2"/>
    <dgm:cxn modelId="{CFAE8D46-B3E0-469C-97EF-B3556EB50038}" srcId="{9CA79B8F-EC69-4B0D-AD13-0D98D713C76D}" destId="{798D0CAB-BBF8-4128-9F05-22E94274694B}" srcOrd="0" destOrd="0" parTransId="{5050272C-5CDE-407C-B607-16A67C1D3600}" sibTransId="{A7D2DFB4-C053-4CCB-8EDE-52E9A549FFAC}"/>
    <dgm:cxn modelId="{31F73448-4E75-407A-965E-1DCEDD026CCB}" type="presOf" srcId="{B3713E57-D1C6-4EAC-9C73-C6434A0C6426}" destId="{54C1DA8B-0280-43F8-B182-51399B493C02}" srcOrd="0" destOrd="2" presId="urn:microsoft.com/office/officeart/2005/8/layout/arrow2"/>
    <dgm:cxn modelId="{D79C114A-DC79-48D5-9F8C-A03A8A0CF976}" srcId="{46CE9361-182A-4B13-8876-CD0883F4E4ED}" destId="{AAE04721-5D43-46A0-93B0-7BF149D40589}" srcOrd="2" destOrd="0" parTransId="{1B83A95B-A04F-47C9-9EF1-1A0182A12C25}" sibTransId="{119A75DB-2928-4623-9232-1D807AAA508C}"/>
    <dgm:cxn modelId="{43740D6B-0672-4E67-BB15-80EBF125431F}" srcId="{46CE9361-182A-4B13-8876-CD0883F4E4ED}" destId="{F79A9E9E-FE28-434F-803C-1C40B827735B}" srcOrd="0" destOrd="0" parTransId="{E76BBE3D-FFC8-451A-8989-4B45EBF6DDF9}" sibTransId="{C4DF9C38-D64A-4510-931F-8FB7097FD8D4}"/>
    <dgm:cxn modelId="{1851696F-B216-4EC8-9971-3093E5C8A22E}" type="presOf" srcId="{9CA79B8F-EC69-4B0D-AD13-0D98D713C76D}" destId="{29B4C79E-20D3-4AED-9BD3-17E3F35A8C7C}" srcOrd="0" destOrd="0" presId="urn:microsoft.com/office/officeart/2005/8/layout/arrow2"/>
    <dgm:cxn modelId="{F3D0F876-6C08-4F73-B3DD-EF32863B1E17}" type="presOf" srcId="{D7BD71E8-C93F-4B09-AA85-DA69D827ABA2}" destId="{29B4C79E-20D3-4AED-9BD3-17E3F35A8C7C}" srcOrd="0" destOrd="2" presId="urn:microsoft.com/office/officeart/2005/8/layout/arrow2"/>
    <dgm:cxn modelId="{121E4977-271E-4279-B7D6-1293E2DB053C}" srcId="{189B114B-1949-47D6-8897-EDB21D020495}" destId="{69197369-1C9E-4E85-8DF0-2D9C53AC0320}" srcOrd="0" destOrd="0" parTransId="{D06E454F-0E30-40D3-A413-195389855313}" sibTransId="{5921661E-7684-4A8D-A4B0-0583DB93D322}"/>
    <dgm:cxn modelId="{08CA4282-460A-4C5B-88EA-B4554F9C9343}" srcId="{46CE9361-182A-4B13-8876-CD0883F4E4ED}" destId="{9CA79B8F-EC69-4B0D-AD13-0D98D713C76D}" srcOrd="3" destOrd="0" parTransId="{7D268074-4708-4870-9249-CBF59A3059DA}" sibTransId="{A719EEEB-66C8-45B9-A0FE-5A8E57C4BE22}"/>
    <dgm:cxn modelId="{2959568C-86D1-4037-B54D-F765B6A2C9DB}" srcId="{F79A9E9E-FE28-434F-803C-1C40B827735B}" destId="{0CB4F48A-F0DC-4268-93C5-E3AA1638AB23}" srcOrd="0" destOrd="0" parTransId="{D6379983-CD1D-4E74-899D-B47425FD90C9}" sibTransId="{445CF16B-FEF2-4A18-8692-5CA758573270}"/>
    <dgm:cxn modelId="{2B85ACA0-9308-4B00-B07A-D971B7476067}" type="presOf" srcId="{189B114B-1949-47D6-8897-EDB21D020495}" destId="{F9FA4309-25B2-49DB-A879-6BC954775DC4}" srcOrd="0" destOrd="0" presId="urn:microsoft.com/office/officeart/2005/8/layout/arrow2"/>
    <dgm:cxn modelId="{6908D7A3-9A6D-41D6-8787-839D410E2877}" type="presOf" srcId="{0CB4F48A-F0DC-4268-93C5-E3AA1638AB23}" destId="{54C1DA8B-0280-43F8-B182-51399B493C02}" srcOrd="0" destOrd="1" presId="urn:microsoft.com/office/officeart/2005/8/layout/arrow2"/>
    <dgm:cxn modelId="{FAFF1DB4-1A49-46F1-8AEE-82EC496C4EBF}" srcId="{F79A9E9E-FE28-434F-803C-1C40B827735B}" destId="{B3713E57-D1C6-4EAC-9C73-C6434A0C6426}" srcOrd="1" destOrd="0" parTransId="{762FE60D-7A9D-47EF-A4D2-AB4CBEB0DD35}" sibTransId="{26FA2663-E4E7-4FAB-9A79-6C9D938E7280}"/>
    <dgm:cxn modelId="{2F5DC2C4-739B-45AB-9398-60D4CE7E2066}" srcId="{46CE9361-182A-4B13-8876-CD0883F4E4ED}" destId="{B822D78A-0CA2-4B27-BB13-D97D1F950E42}" srcOrd="1" destOrd="0" parTransId="{26E0D164-0FEC-43DF-8D1A-EE50035C7343}" sibTransId="{08850B92-90E8-4217-B07B-54ECD137E45F}"/>
    <dgm:cxn modelId="{77E7ADC6-936D-4DCC-8781-835F12411952}" srcId="{AAE04721-5D43-46A0-93B0-7BF149D40589}" destId="{8C254000-8DDE-4375-9E29-ED7DF970529D}" srcOrd="1" destOrd="0" parTransId="{D36EEB3D-D6D6-4C1D-9AE1-8CA3B0C1D720}" sibTransId="{991741EC-3E03-4AE5-8535-4365C84AA53E}"/>
    <dgm:cxn modelId="{DAD118C8-882A-41CA-BCAC-CB75A4826652}" type="presOf" srcId="{69197369-1C9E-4E85-8DF0-2D9C53AC0320}" destId="{F9FA4309-25B2-49DB-A879-6BC954775DC4}" srcOrd="0" destOrd="1" presId="urn:microsoft.com/office/officeart/2005/8/layout/arrow2"/>
    <dgm:cxn modelId="{BDC828CF-CB26-414E-BBEB-964EDC4AFC56}" srcId="{46CE9361-182A-4B13-8876-CD0883F4E4ED}" destId="{189B114B-1949-47D6-8897-EDB21D020495}" srcOrd="4" destOrd="0" parTransId="{B8A7D722-1110-450A-B07F-25186C264BB8}" sibTransId="{308DCAF7-D1B9-4FAD-83D6-C9B95640D53F}"/>
    <dgm:cxn modelId="{B2D80FD7-8341-4E3F-AD13-E18C99AB9E78}" type="presOf" srcId="{F79A9E9E-FE28-434F-803C-1C40B827735B}" destId="{54C1DA8B-0280-43F8-B182-51399B493C02}" srcOrd="0" destOrd="0" presId="urn:microsoft.com/office/officeart/2005/8/layout/arrow2"/>
    <dgm:cxn modelId="{EE3333F2-E11A-4AC2-AA77-5F72D8EAA136}" type="presOf" srcId="{798D0CAB-BBF8-4128-9F05-22E94274694B}" destId="{29B4C79E-20D3-4AED-9BD3-17E3F35A8C7C}" srcOrd="0" destOrd="1" presId="urn:microsoft.com/office/officeart/2005/8/layout/arrow2"/>
    <dgm:cxn modelId="{CC22A7AD-7572-43F3-8810-94A0BF24354E}" type="presParOf" srcId="{1E20AC7F-5B68-448D-8D5E-F3AEC2E64B69}" destId="{C3CC6E4C-0876-4DFA-9CE5-0A4714847298}" srcOrd="0" destOrd="0" presId="urn:microsoft.com/office/officeart/2005/8/layout/arrow2"/>
    <dgm:cxn modelId="{97EB9F07-BA98-4AAF-A375-1103BC118C40}" type="presParOf" srcId="{1E20AC7F-5B68-448D-8D5E-F3AEC2E64B69}" destId="{6F319BD1-F9F1-4B0D-8626-40D3CD572E7B}" srcOrd="1" destOrd="0" presId="urn:microsoft.com/office/officeart/2005/8/layout/arrow2"/>
    <dgm:cxn modelId="{B37EA8B9-C71A-438C-BF6D-CDBB7248B718}" type="presParOf" srcId="{6F319BD1-F9F1-4B0D-8626-40D3CD572E7B}" destId="{F5A4A0BA-5BFB-4C08-93D8-FAF82A5F2E8B}" srcOrd="0" destOrd="0" presId="urn:microsoft.com/office/officeart/2005/8/layout/arrow2"/>
    <dgm:cxn modelId="{69B3F16E-9B2E-41AC-BEE8-43F84BCD361D}" type="presParOf" srcId="{6F319BD1-F9F1-4B0D-8626-40D3CD572E7B}" destId="{54C1DA8B-0280-43F8-B182-51399B493C02}" srcOrd="1" destOrd="0" presId="urn:microsoft.com/office/officeart/2005/8/layout/arrow2"/>
    <dgm:cxn modelId="{52B4B27B-92F6-4AB9-A5D2-3D633F474325}" type="presParOf" srcId="{6F319BD1-F9F1-4B0D-8626-40D3CD572E7B}" destId="{4839BD0C-219A-4201-87F8-651B07429B8F}" srcOrd="2" destOrd="0" presId="urn:microsoft.com/office/officeart/2005/8/layout/arrow2"/>
    <dgm:cxn modelId="{6D45FCEF-9DEE-4A6E-93F9-E6DE237BE2E4}" type="presParOf" srcId="{6F319BD1-F9F1-4B0D-8626-40D3CD572E7B}" destId="{5BF13EB8-EC1B-471D-BC93-C553C56B2E3A}" srcOrd="3" destOrd="0" presId="urn:microsoft.com/office/officeart/2005/8/layout/arrow2"/>
    <dgm:cxn modelId="{403281D9-097C-4219-8428-A79591FE9BF7}" type="presParOf" srcId="{6F319BD1-F9F1-4B0D-8626-40D3CD572E7B}" destId="{CD20712B-ADE9-470A-8239-EA59E71C73A7}" srcOrd="4" destOrd="0" presId="urn:microsoft.com/office/officeart/2005/8/layout/arrow2"/>
    <dgm:cxn modelId="{D1B904A4-6359-4163-9AB4-3FB28773D341}" type="presParOf" srcId="{6F319BD1-F9F1-4B0D-8626-40D3CD572E7B}" destId="{210B073C-8BF6-4D43-9076-57782098157F}" srcOrd="5" destOrd="0" presId="urn:microsoft.com/office/officeart/2005/8/layout/arrow2"/>
    <dgm:cxn modelId="{0058E6AC-40AA-4DAE-8353-4E86A68857CF}" type="presParOf" srcId="{6F319BD1-F9F1-4B0D-8626-40D3CD572E7B}" destId="{C5AEB311-1FF0-42F2-A9B6-A2B47952B9BE}" srcOrd="6" destOrd="0" presId="urn:microsoft.com/office/officeart/2005/8/layout/arrow2"/>
    <dgm:cxn modelId="{11286DF8-E3A9-47B5-BE7C-52BA3E7669A0}" type="presParOf" srcId="{6F319BD1-F9F1-4B0D-8626-40D3CD572E7B}" destId="{29B4C79E-20D3-4AED-9BD3-17E3F35A8C7C}" srcOrd="7" destOrd="0" presId="urn:microsoft.com/office/officeart/2005/8/layout/arrow2"/>
    <dgm:cxn modelId="{A8CFB94F-7CB4-49E5-ABB4-9F643648855C}" type="presParOf" srcId="{6F319BD1-F9F1-4B0D-8626-40D3CD572E7B}" destId="{6449F42E-BBFC-49F9-8F07-9D82E9DBAF30}" srcOrd="8" destOrd="0" presId="urn:microsoft.com/office/officeart/2005/8/layout/arrow2"/>
    <dgm:cxn modelId="{A18C4E60-23E3-4C06-A575-F93899F2D91E}" type="presParOf" srcId="{6F319BD1-F9F1-4B0D-8626-40D3CD572E7B}" destId="{F9FA4309-25B2-49DB-A879-6BC954775DC4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C6E4C-0876-4DFA-9CE5-0A4714847298}">
      <dsp:nvSpPr>
        <dsp:cNvPr id="0" name=""/>
        <dsp:cNvSpPr/>
      </dsp:nvSpPr>
      <dsp:spPr>
        <a:xfrm>
          <a:off x="524163" y="0"/>
          <a:ext cx="6502400" cy="4064000"/>
        </a:xfrm>
        <a:prstGeom prst="swooshArrow">
          <a:avLst>
            <a:gd name="adj1" fmla="val 25000"/>
            <a:gd name="adj2" fmla="val 25000"/>
          </a:avLst>
        </a:prstGeom>
        <a:solidFill>
          <a:srgbClr val="FE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4A0BA-5BFB-4C08-93D8-FAF82A5F2E8B}">
      <dsp:nvSpPr>
        <dsp:cNvPr id="0" name=""/>
        <dsp:cNvSpPr/>
      </dsp:nvSpPr>
      <dsp:spPr>
        <a:xfrm>
          <a:off x="1164649" y="3021990"/>
          <a:ext cx="149555" cy="149555"/>
        </a:xfrm>
        <a:prstGeom prst="flowChartConnector">
          <a:avLst/>
        </a:prstGeom>
        <a:solidFill>
          <a:schemeClr val="bg1"/>
        </a:solidFill>
        <a:ln w="6350" cap="flat" cmpd="sng" algn="ctr">
          <a:solidFill>
            <a:srgbClr val="36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1DA8B-0280-43F8-B182-51399B493C02}">
      <dsp:nvSpPr>
        <dsp:cNvPr id="0" name=""/>
        <dsp:cNvSpPr/>
      </dsp:nvSpPr>
      <dsp:spPr>
        <a:xfrm>
          <a:off x="1343911" y="3096768"/>
          <a:ext cx="1087085" cy="967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46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363636"/>
              </a:solidFill>
              <a:latin typeface="+mj-lt"/>
            </a:rPr>
            <a:t>Z</a:t>
          </a:r>
          <a:r>
            <a:rPr lang="cs-CZ" sz="1600" kern="1200" dirty="0">
              <a:solidFill>
                <a:srgbClr val="363636"/>
              </a:solidFill>
              <a:latin typeface="+mj-lt"/>
            </a:rPr>
            <a:t>Š 6-15 let</a:t>
          </a:r>
          <a:endParaRPr lang="en-GB" sz="1600" kern="1200" dirty="0">
            <a:solidFill>
              <a:srgbClr val="363636"/>
            </a:solidFill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>
              <a:solidFill>
                <a:srgbClr val="575757"/>
              </a:solidFill>
              <a:latin typeface="Open Sans" pitchFamily="2" charset="0"/>
              <a:ea typeface="Open Sans" pitchFamily="2" charset="0"/>
              <a:cs typeface="Open Sans" pitchFamily="2" charset="0"/>
            </a:rPr>
            <a:t>Minecraft</a:t>
          </a:r>
          <a:endParaRPr lang="en-GB" sz="1200" kern="1200" dirty="0">
            <a:solidFill>
              <a:srgbClr val="575757"/>
            </a:solidFill>
            <a:latin typeface="Open Sans" pitchFamily="2" charset="0"/>
            <a:ea typeface="Open Sans" pitchFamily="2" charset="0"/>
            <a:cs typeface="Open Sans" pitchFamily="2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>
              <a:solidFill>
                <a:srgbClr val="575757"/>
              </a:solidFill>
              <a:latin typeface="Open Sans" pitchFamily="2" charset="0"/>
              <a:ea typeface="Open Sans" pitchFamily="2" charset="0"/>
              <a:cs typeface="Open Sans" pitchFamily="2" charset="0"/>
            </a:rPr>
            <a:t>Roblox</a:t>
          </a:r>
          <a:endParaRPr lang="en-GB" sz="1200" kern="1200" dirty="0">
            <a:solidFill>
              <a:srgbClr val="575757"/>
            </a:solidFill>
            <a:latin typeface="Open Sans" pitchFamily="2" charset="0"/>
            <a:ea typeface="Open Sans" pitchFamily="2" charset="0"/>
            <a:cs typeface="Open Sans" pitchFamily="2" charset="0"/>
          </a:endParaRPr>
        </a:p>
      </dsp:txBody>
      <dsp:txXfrm>
        <a:off x="1343911" y="3096768"/>
        <a:ext cx="1087085" cy="967232"/>
      </dsp:txXfrm>
    </dsp:sp>
    <dsp:sp modelId="{4839BD0C-219A-4201-87F8-651B07429B8F}">
      <dsp:nvSpPr>
        <dsp:cNvPr id="0" name=""/>
        <dsp:cNvSpPr/>
      </dsp:nvSpPr>
      <dsp:spPr>
        <a:xfrm>
          <a:off x="1974198" y="2244140"/>
          <a:ext cx="234086" cy="234086"/>
        </a:xfrm>
        <a:prstGeom prst="flowChartConnector">
          <a:avLst/>
        </a:prstGeom>
        <a:solidFill>
          <a:schemeClr val="bg1"/>
        </a:solidFill>
        <a:ln w="12700" cap="flat" cmpd="sng" algn="ctr">
          <a:solidFill>
            <a:srgbClr val="36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13EB8-EC1B-471D-BC93-C553C56B2E3A}">
      <dsp:nvSpPr>
        <dsp:cNvPr id="0" name=""/>
        <dsp:cNvSpPr/>
      </dsp:nvSpPr>
      <dsp:spPr>
        <a:xfrm>
          <a:off x="2165159" y="2361183"/>
          <a:ext cx="1079398" cy="170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38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363636"/>
              </a:solidFill>
            </a:rPr>
            <a:t>Lektor od 15 let</a:t>
          </a:r>
          <a:endParaRPr lang="en-GB" sz="1600" kern="1200" dirty="0">
            <a:solidFill>
              <a:srgbClr val="363636"/>
            </a:solidFill>
          </a:endParaRPr>
        </a:p>
      </dsp:txBody>
      <dsp:txXfrm>
        <a:off x="2165159" y="2361183"/>
        <a:ext cx="1079398" cy="1702816"/>
      </dsp:txXfrm>
    </dsp:sp>
    <dsp:sp modelId="{CD20712B-ADE9-470A-8239-EA59E71C73A7}">
      <dsp:nvSpPr>
        <dsp:cNvPr id="0" name=""/>
        <dsp:cNvSpPr/>
      </dsp:nvSpPr>
      <dsp:spPr>
        <a:xfrm>
          <a:off x="3014582" y="1623974"/>
          <a:ext cx="312115" cy="312115"/>
        </a:xfrm>
        <a:prstGeom prst="flowChartConnector">
          <a:avLst/>
        </a:prstGeom>
        <a:solidFill>
          <a:schemeClr val="bg1"/>
        </a:solidFill>
        <a:ln w="19050" cap="flat" cmpd="sng" algn="ctr">
          <a:solidFill>
            <a:srgbClr val="36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B073C-8BF6-4D43-9076-57782098157F}">
      <dsp:nvSpPr>
        <dsp:cNvPr id="0" name=""/>
        <dsp:cNvSpPr/>
      </dsp:nvSpPr>
      <dsp:spPr>
        <a:xfrm>
          <a:off x="3265641" y="1780031"/>
          <a:ext cx="1254963" cy="2283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83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363636"/>
              </a:solidFill>
            </a:rPr>
            <a:t>SŠ</a:t>
          </a:r>
          <a:endParaRPr lang="en-GB" sz="1600" kern="1200" dirty="0">
            <a:solidFill>
              <a:srgbClr val="363636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>
              <a:solidFill>
                <a:srgbClr val="575757"/>
              </a:solidFill>
            </a:rPr>
            <a:t>Lektor</a:t>
          </a:r>
          <a:endParaRPr lang="en-GB" sz="1200" kern="1200" dirty="0">
            <a:solidFill>
              <a:srgbClr val="575757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>
              <a:solidFill>
                <a:srgbClr val="575757"/>
              </a:solidFill>
            </a:rPr>
            <a:t>Umělá inteligence</a:t>
          </a:r>
          <a:endParaRPr lang="en-GB" sz="1200" kern="1200" dirty="0">
            <a:solidFill>
              <a:srgbClr val="575757"/>
            </a:solidFill>
          </a:endParaRPr>
        </a:p>
      </dsp:txBody>
      <dsp:txXfrm>
        <a:off x="3265641" y="1780031"/>
        <a:ext cx="1254963" cy="2283968"/>
      </dsp:txXfrm>
    </dsp:sp>
    <dsp:sp modelId="{C5AEB311-1FF0-42F2-A9B6-A2B47952B9BE}">
      <dsp:nvSpPr>
        <dsp:cNvPr id="0" name=""/>
        <dsp:cNvSpPr/>
      </dsp:nvSpPr>
      <dsp:spPr>
        <a:xfrm>
          <a:off x="4224029" y="1139545"/>
          <a:ext cx="403148" cy="403148"/>
        </a:xfrm>
        <a:prstGeom prst="flowChartConnector">
          <a:avLst/>
        </a:prstGeom>
        <a:solidFill>
          <a:schemeClr val="bg1"/>
        </a:solidFill>
        <a:ln w="38100" cap="flat" cmpd="sng" algn="ctr">
          <a:solidFill>
            <a:srgbClr val="36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B4C79E-20D3-4AED-9BD3-17E3F35A8C7C}">
      <dsp:nvSpPr>
        <dsp:cNvPr id="0" name=""/>
        <dsp:cNvSpPr/>
      </dsp:nvSpPr>
      <dsp:spPr>
        <a:xfrm>
          <a:off x="4536443" y="1341119"/>
          <a:ext cx="1300480" cy="2722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62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363636"/>
              </a:solidFill>
            </a:rPr>
            <a:t>VŠ</a:t>
          </a:r>
          <a:endParaRPr lang="en-GB" sz="1600" kern="1200" dirty="0">
            <a:solidFill>
              <a:srgbClr val="363636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>
              <a:solidFill>
                <a:srgbClr val="575757"/>
              </a:solidFill>
            </a:rPr>
            <a:t>Vodíkové technologie</a:t>
          </a:r>
          <a:endParaRPr lang="en-GB" sz="1200" kern="1200" dirty="0">
            <a:solidFill>
              <a:srgbClr val="575757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>
              <a:solidFill>
                <a:srgbClr val="575757"/>
              </a:solidFill>
            </a:rPr>
            <a:t>IoT</a:t>
          </a:r>
          <a:endParaRPr lang="en-GB" sz="1200" kern="1200" dirty="0">
            <a:solidFill>
              <a:srgbClr val="575757"/>
            </a:solidFill>
          </a:endParaRPr>
        </a:p>
      </dsp:txBody>
      <dsp:txXfrm>
        <a:off x="4536443" y="1341119"/>
        <a:ext cx="1300480" cy="2722880"/>
      </dsp:txXfrm>
    </dsp:sp>
    <dsp:sp modelId="{6449F42E-BBFC-49F9-8F07-9D82E9DBAF30}">
      <dsp:nvSpPr>
        <dsp:cNvPr id="0" name=""/>
        <dsp:cNvSpPr/>
      </dsp:nvSpPr>
      <dsp:spPr>
        <a:xfrm>
          <a:off x="5469238" y="816051"/>
          <a:ext cx="513689" cy="513689"/>
        </a:xfrm>
        <a:prstGeom prst="flowChartConnector">
          <a:avLst/>
        </a:prstGeom>
        <a:solidFill>
          <a:schemeClr val="bg1"/>
        </a:solidFill>
        <a:ln w="57150" cap="flat" cmpd="sng" algn="ctr">
          <a:solidFill>
            <a:srgbClr val="36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FA4309-25B2-49DB-A879-6BC954775DC4}">
      <dsp:nvSpPr>
        <dsp:cNvPr id="0" name=""/>
        <dsp:cNvSpPr/>
      </dsp:nvSpPr>
      <dsp:spPr>
        <a:xfrm>
          <a:off x="5823073" y="1072895"/>
          <a:ext cx="1300480" cy="2991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193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363636"/>
              </a:solidFill>
            </a:rPr>
            <a:t>26+ let</a:t>
          </a:r>
          <a:endParaRPr lang="en-GB" sz="1600" kern="1200" dirty="0">
            <a:solidFill>
              <a:srgbClr val="363636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>
              <a:solidFill>
                <a:srgbClr val="575757"/>
              </a:solidFill>
            </a:rPr>
            <a:t>Uplatnění se na trhu práce </a:t>
          </a:r>
          <a:r>
            <a:rPr lang="en-US" sz="1200" kern="1200" dirty="0">
              <a:solidFill>
                <a:srgbClr val="575757"/>
              </a:solidFill>
            </a:rPr>
            <a:t>v </a:t>
          </a:r>
          <a:r>
            <a:rPr lang="cs-CZ" sz="1200" kern="1200" dirty="0">
              <a:solidFill>
                <a:srgbClr val="575757"/>
              </a:solidFill>
            </a:rPr>
            <a:t>IT sektor</a:t>
          </a:r>
          <a:r>
            <a:rPr lang="en-US" sz="1200" kern="1200" dirty="0">
              <a:solidFill>
                <a:srgbClr val="575757"/>
              </a:solidFill>
            </a:rPr>
            <a:t>u</a:t>
          </a:r>
          <a:endParaRPr lang="en-GB" sz="1200" kern="1200" dirty="0">
            <a:solidFill>
              <a:srgbClr val="575757"/>
            </a:solidFill>
          </a:endParaRPr>
        </a:p>
      </dsp:txBody>
      <dsp:txXfrm>
        <a:off x="5823073" y="1072895"/>
        <a:ext cx="1300480" cy="2991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6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4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4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4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5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-2238480" y="-430560"/>
            <a:ext cx="6389280" cy="6389280"/>
          </a:xfrm>
          <a:prstGeom prst="chord">
            <a:avLst>
              <a:gd name="adj1" fmla="val 14385217"/>
              <a:gd name="adj2" fmla="val 7208317"/>
            </a:avLst>
          </a:prstGeom>
          <a:solidFill>
            <a:srgbClr val="fe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515520" y="604440"/>
            <a:ext cx="535680" cy="537840"/>
          </a:xfrm>
          <a:custGeom>
            <a:avLst/>
            <a:gdLst/>
            <a:ah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7270560" y="4712760"/>
            <a:ext cx="2131920" cy="4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1100" spc="-1" strike="noStrike">
                <a:solidFill>
                  <a:srgbClr val="575757"/>
                </a:solidFill>
                <a:latin typeface="Open Sans"/>
                <a:ea typeface="Arial"/>
              </a:rPr>
              <a:t>www.bridgeacademy.</a:t>
            </a:r>
            <a:r>
              <a:rPr b="0" lang="cs-CZ" sz="1100" spc="-1" strike="noStrike">
                <a:solidFill>
                  <a:srgbClr val="575757"/>
                </a:solidFill>
                <a:latin typeface="Open Sans"/>
                <a:ea typeface="Arial"/>
              </a:rPr>
              <a:t>cz</a:t>
            </a:r>
            <a:endParaRPr b="0" lang="cs-CZ" sz="11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s-CZ" sz="1100" spc="-1" strike="noStrike"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Click to edit the title text format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Click to edit the outline text format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Second Outline Level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Third Outline Level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Fourth Outline Level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Fifth Outline Level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Sixth Outline Level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Seventh Outline Level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5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8445240" y="4407480"/>
            <a:ext cx="897480" cy="897480"/>
          </a:xfrm>
          <a:prstGeom prst="ellipse">
            <a:avLst/>
          </a:prstGeom>
          <a:solidFill>
            <a:srgbClr val="888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CustomShape 2"/>
          <p:cNvSpPr/>
          <p:nvPr/>
        </p:nvSpPr>
        <p:spPr>
          <a:xfrm>
            <a:off x="328320" y="603360"/>
            <a:ext cx="535680" cy="537840"/>
          </a:xfrm>
          <a:custGeom>
            <a:avLst/>
            <a:gdLst/>
            <a:ah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e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3"/>
          <p:cNvSpPr/>
          <p:nvPr/>
        </p:nvSpPr>
        <p:spPr>
          <a:xfrm>
            <a:off x="6464160" y="4712760"/>
            <a:ext cx="2131920" cy="4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1100" spc="-1" strike="noStrike">
                <a:solidFill>
                  <a:srgbClr val="575757"/>
                </a:solidFill>
                <a:latin typeface="Open Sans"/>
                <a:ea typeface="Arial"/>
              </a:rPr>
              <a:t>www.bridgeacademy.cz</a:t>
            </a:r>
            <a:endParaRPr b="0" lang="cs-CZ" sz="11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s-CZ" sz="1100" spc="-1" strike="noStrike"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Click to edit the title text format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Click to edit the outline text format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Second Outline Level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Third Outline Level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Fourth Outline Level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Fifth Outline Level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Sixth Outline Level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Seventh Outline Level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5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8444520" y="4407480"/>
            <a:ext cx="897480" cy="897480"/>
          </a:xfrm>
          <a:prstGeom prst="ellipse">
            <a:avLst/>
          </a:prstGeom>
          <a:solidFill>
            <a:srgbClr val="888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Click to edit the title text format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Click to edit the outline text format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Second Outline Level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Third Outline Level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Fourth Outline Level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Fifth Outline Level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Sixth Outline Level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Seventh Outline Level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5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328320" y="603360"/>
            <a:ext cx="535680" cy="537840"/>
          </a:xfrm>
          <a:custGeom>
            <a:avLst/>
            <a:gdLst/>
            <a:ah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e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2"/>
          <p:cNvSpPr/>
          <p:nvPr/>
        </p:nvSpPr>
        <p:spPr>
          <a:xfrm>
            <a:off x="8445240" y="4407480"/>
            <a:ext cx="897480" cy="897480"/>
          </a:xfrm>
          <a:prstGeom prst="ellipse">
            <a:avLst/>
          </a:prstGeom>
          <a:solidFill>
            <a:srgbClr val="888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CustomShape 3"/>
          <p:cNvSpPr/>
          <p:nvPr/>
        </p:nvSpPr>
        <p:spPr>
          <a:xfrm>
            <a:off x="6464160" y="4712760"/>
            <a:ext cx="2131920" cy="4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1100" spc="-1" strike="noStrike">
                <a:solidFill>
                  <a:srgbClr val="575757"/>
                </a:solidFill>
                <a:latin typeface="Open Sans"/>
                <a:ea typeface="Arial"/>
              </a:rPr>
              <a:t>www.bridgeacademy.</a:t>
            </a:r>
            <a:r>
              <a:rPr b="0" lang="cs-CZ" sz="1100" spc="-1" strike="noStrike">
                <a:solidFill>
                  <a:srgbClr val="575757"/>
                </a:solidFill>
                <a:latin typeface="Open Sans"/>
                <a:ea typeface="Arial"/>
              </a:rPr>
              <a:t>cz</a:t>
            </a:r>
            <a:endParaRPr b="0" lang="cs-CZ" sz="11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s-CZ" sz="1100" spc="-1" strike="noStrike">
              <a:latin typeface="Arial"/>
            </a:endParaRPr>
          </a:p>
        </p:txBody>
      </p:sp>
      <p:pic>
        <p:nvPicPr>
          <p:cNvPr id="124" name="Picture 9" descr="Shape&#10;&#10;Description automatically generated with low confidence"/>
          <p:cNvPicPr/>
          <p:nvPr/>
        </p:nvPicPr>
        <p:blipFill>
          <a:blip r:embed="rId2"/>
          <a:stretch/>
        </p:blipFill>
        <p:spPr>
          <a:xfrm>
            <a:off x="-1164600" y="4143240"/>
            <a:ext cx="2279160" cy="2279160"/>
          </a:xfrm>
          <a:prstGeom prst="rect">
            <a:avLst/>
          </a:prstGeom>
          <a:ln>
            <a:noFill/>
          </a:ln>
        </p:spPr>
      </p:pic>
      <p:sp>
        <p:nvSpPr>
          <p:cNvPr id="125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Click to edit the title text format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Click to edit the outline text format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Second Outline Level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Third Outline Level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Fourth Outline Level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Fifth Outline Level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Sixth Outline Level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Seventh Outline Level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5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328320" y="603360"/>
            <a:ext cx="535680" cy="537840"/>
          </a:xfrm>
          <a:custGeom>
            <a:avLst/>
            <a:gdLst/>
            <a:ah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e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2"/>
          <p:cNvSpPr/>
          <p:nvPr/>
        </p:nvSpPr>
        <p:spPr>
          <a:xfrm>
            <a:off x="8445240" y="4407480"/>
            <a:ext cx="897480" cy="897480"/>
          </a:xfrm>
          <a:prstGeom prst="ellipse">
            <a:avLst/>
          </a:prstGeom>
          <a:solidFill>
            <a:srgbClr val="888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CustomShape 3"/>
          <p:cNvSpPr/>
          <p:nvPr/>
        </p:nvSpPr>
        <p:spPr>
          <a:xfrm>
            <a:off x="6464160" y="4712760"/>
            <a:ext cx="2131920" cy="4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1100" spc="-1" strike="noStrike">
                <a:solidFill>
                  <a:srgbClr val="575757"/>
                </a:solidFill>
                <a:latin typeface="Open Sans"/>
                <a:ea typeface="Arial"/>
              </a:rPr>
              <a:t>www.bridgeacademy.</a:t>
            </a:r>
            <a:r>
              <a:rPr b="0" lang="cs-CZ" sz="1100" spc="-1" strike="noStrike">
                <a:solidFill>
                  <a:srgbClr val="575757"/>
                </a:solidFill>
                <a:latin typeface="Open Sans"/>
                <a:ea typeface="Arial"/>
              </a:rPr>
              <a:t>cz</a:t>
            </a:r>
            <a:endParaRPr b="0" lang="cs-CZ" sz="11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s-CZ" sz="1100" spc="-1" strike="noStrike">
              <a:latin typeface="Arial"/>
            </a:endParaRPr>
          </a:p>
        </p:txBody>
      </p:sp>
      <p:pic>
        <p:nvPicPr>
          <p:cNvPr id="166" name="Picture 2" descr="Shape&#10;&#10;Description automatically generated with low confidence"/>
          <p:cNvPicPr/>
          <p:nvPr/>
        </p:nvPicPr>
        <p:blipFill>
          <a:blip r:embed="rId2"/>
          <a:stretch/>
        </p:blipFill>
        <p:spPr>
          <a:xfrm>
            <a:off x="-1164600" y="4143240"/>
            <a:ext cx="2279160" cy="2279160"/>
          </a:xfrm>
          <a:prstGeom prst="rect">
            <a:avLst/>
          </a:prstGeom>
          <a:ln>
            <a:noFill/>
          </a:ln>
        </p:spPr>
      </p:pic>
      <p:sp>
        <p:nvSpPr>
          <p:cNvPr id="167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Click to edit the title text format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Click to edit the outline text format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Second Outline Level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Third Outline Level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Fourth Outline Level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Fifth Outline Level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Sixth Outline Level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Seventh Outline Level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5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8444520" y="4407480"/>
            <a:ext cx="896040" cy="896040"/>
          </a:xfrm>
          <a:prstGeom prst="ellipse">
            <a:avLst/>
          </a:prstGeom>
          <a:solidFill>
            <a:srgbClr val="8884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CustomShape 2"/>
          <p:cNvSpPr/>
          <p:nvPr/>
        </p:nvSpPr>
        <p:spPr>
          <a:xfrm>
            <a:off x="8444520" y="4407480"/>
            <a:ext cx="897480" cy="897480"/>
          </a:xfrm>
          <a:prstGeom prst="ellipse">
            <a:avLst/>
          </a:prstGeom>
          <a:solidFill>
            <a:srgbClr val="888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Click to edit the title text format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Click to edit the outline text format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Second Outline Level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Third Outline Level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Fourth Outline Level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Fifth Outline Level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Sixth Outline Level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Seventh Outline Level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slideLayout" Target="../slideLayouts/slideLayout4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6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Picture 9" descr="Shape&#10;&#10;Description automatically generated with low confidence"/>
          <p:cNvPicPr/>
          <p:nvPr/>
        </p:nvPicPr>
        <p:blipFill>
          <a:blip r:embed="rId1"/>
          <a:stretch/>
        </p:blipFill>
        <p:spPr>
          <a:xfrm>
            <a:off x="-1274400" y="3021480"/>
            <a:ext cx="3872880" cy="3872880"/>
          </a:xfrm>
          <a:prstGeom prst="rect">
            <a:avLst/>
          </a:prstGeom>
          <a:ln>
            <a:noFill/>
          </a:ln>
        </p:spPr>
      </p:pic>
      <p:sp>
        <p:nvSpPr>
          <p:cNvPr id="246" name="CustomShape 1"/>
          <p:cNvSpPr/>
          <p:nvPr/>
        </p:nvSpPr>
        <p:spPr>
          <a:xfrm>
            <a:off x="577800" y="1838160"/>
            <a:ext cx="3495600" cy="18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lang="cs-CZ" sz="4000" spc="-1" strike="noStrike">
                <a:solidFill>
                  <a:srgbClr val="363636"/>
                </a:solidFill>
                <a:latin typeface="Arial"/>
                <a:ea typeface="Barlow"/>
              </a:rPr>
              <a:t>Technické vzdělávání dětí a studentů</a:t>
            </a:r>
            <a:endParaRPr b="0" lang="cs-CZ" sz="4000" spc="-1" strike="noStrike">
              <a:latin typeface="Arial"/>
            </a:endParaRPr>
          </a:p>
        </p:txBody>
      </p:sp>
      <p:pic>
        <p:nvPicPr>
          <p:cNvPr id="247" name="Picture 6" descr="A picture containing text, child, computer&#10;&#10;Description automatically generated"/>
          <p:cNvPicPr/>
          <p:nvPr/>
        </p:nvPicPr>
        <p:blipFill>
          <a:blip r:embed="rId2"/>
          <a:stretch/>
        </p:blipFill>
        <p:spPr>
          <a:xfrm>
            <a:off x="4718160" y="1457280"/>
            <a:ext cx="3909960" cy="2607120"/>
          </a:xfrm>
          <a:prstGeom prst="rect">
            <a:avLst/>
          </a:prstGeom>
          <a:ln>
            <a:noFill/>
          </a:ln>
        </p:spPr>
      </p:pic>
      <p:sp>
        <p:nvSpPr>
          <p:cNvPr id="248" name="CustomShape 2"/>
          <p:cNvSpPr/>
          <p:nvPr/>
        </p:nvSpPr>
        <p:spPr>
          <a:xfrm rot="18591000">
            <a:off x="4360320" y="3726720"/>
            <a:ext cx="787320" cy="587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9" name="CustomShape 3"/>
          <p:cNvSpPr/>
          <p:nvPr/>
        </p:nvSpPr>
        <p:spPr>
          <a:xfrm>
            <a:off x="8226720" y="1095480"/>
            <a:ext cx="803880" cy="803880"/>
          </a:xfrm>
          <a:prstGeom prst="ellipse">
            <a:avLst/>
          </a:prstGeom>
          <a:solidFill>
            <a:srgbClr val="888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50" name="Picture 3" descr="Text&#10;&#10;Description automatically generated"/>
          <p:cNvPicPr/>
          <p:nvPr/>
        </p:nvPicPr>
        <p:blipFill>
          <a:blip r:embed="rId3"/>
          <a:stretch/>
        </p:blipFill>
        <p:spPr>
          <a:xfrm>
            <a:off x="7282440" y="257760"/>
            <a:ext cx="1588680" cy="389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6129000" y="0"/>
            <a:ext cx="3013200" cy="5141880"/>
          </a:xfrm>
          <a:prstGeom prst="rect">
            <a:avLst/>
          </a:prstGeom>
          <a:solidFill>
            <a:srgbClr val="fe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CustomShape 2"/>
          <p:cNvSpPr/>
          <p:nvPr/>
        </p:nvSpPr>
        <p:spPr>
          <a:xfrm>
            <a:off x="516600" y="433440"/>
            <a:ext cx="3677400" cy="59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GB" sz="4000" spc="-1" strike="noStrike">
                <a:solidFill>
                  <a:srgbClr val="363636"/>
                </a:solidFill>
                <a:latin typeface="Arial"/>
                <a:ea typeface="Barlow"/>
              </a:rPr>
              <a:t>Kdo jsme</a:t>
            </a:r>
            <a:r>
              <a:rPr b="1" lang="cs-CZ" sz="4000" spc="-1" strike="noStrike">
                <a:solidFill>
                  <a:srgbClr val="363636"/>
                </a:solidFill>
                <a:latin typeface="Arial"/>
                <a:ea typeface="Barlow"/>
              </a:rPr>
              <a:t>: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253" name="CustomShape 3"/>
          <p:cNvSpPr/>
          <p:nvPr/>
        </p:nvSpPr>
        <p:spPr>
          <a:xfrm>
            <a:off x="516600" y="1852920"/>
            <a:ext cx="4493880" cy="215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1840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cs-CZ" sz="1800" spc="-1" strike="noStrike">
                <a:solidFill>
                  <a:srgbClr val="575757"/>
                </a:solidFill>
                <a:latin typeface="Open Sans"/>
                <a:ea typeface="Open Sans"/>
              </a:rPr>
              <a:t>Parta lidí, která se zajímá o další možnosti vzdělávání pro děti</a:t>
            </a:r>
            <a:endParaRPr b="0" lang="cs-CZ" sz="1800" spc="-1" strike="noStrike">
              <a:latin typeface="Arial"/>
            </a:endParaRPr>
          </a:p>
          <a:p>
            <a:pPr marL="432000" indent="-321840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cs-CZ" sz="1800" spc="-1" strike="noStrike">
                <a:solidFill>
                  <a:srgbClr val="575757"/>
                </a:solidFill>
                <a:latin typeface="Open Sans"/>
                <a:ea typeface="Open Sans"/>
              </a:rPr>
              <a:t>Není nám lhostejné dnešní využití technologií pro děti – přeměna hry ve výukový „předmět“</a:t>
            </a:r>
            <a:endParaRPr b="0" lang="cs-CZ" sz="1800" spc="-1" strike="noStrike">
              <a:latin typeface="Arial"/>
            </a:endParaRPr>
          </a:p>
          <a:p>
            <a:pPr marL="432000" indent="-321840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cs-CZ" sz="1800" spc="-1" strike="noStrike">
                <a:solidFill>
                  <a:srgbClr val="575757"/>
                </a:solidFill>
                <a:latin typeface="Open Sans"/>
                <a:ea typeface="Open Sans"/>
              </a:rPr>
              <a:t>Příprava a nasměrování dětí na jejich budoucnost a uplatnění na trhu práce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254" name="Picture 2" descr="A person and a child looking at a computer&#10;&#10;Description automatically generated with medium confidence"/>
          <p:cNvPicPr/>
          <p:nvPr/>
        </p:nvPicPr>
        <p:blipFill>
          <a:blip r:embed="rId1"/>
          <a:srcRect l="0" t="4723" r="0" b="4687"/>
          <a:stretch/>
        </p:blipFill>
        <p:spPr>
          <a:xfrm>
            <a:off x="5610960" y="443520"/>
            <a:ext cx="3014640" cy="4092840"/>
          </a:xfrm>
          <a:prstGeom prst="rect">
            <a:avLst/>
          </a:prstGeom>
          <a:ln>
            <a:noFill/>
          </a:ln>
        </p:spPr>
      </p:pic>
      <p:sp>
        <p:nvSpPr>
          <p:cNvPr id="255" name="CustomShape 4"/>
          <p:cNvSpPr/>
          <p:nvPr/>
        </p:nvSpPr>
        <p:spPr>
          <a:xfrm>
            <a:off x="8376120" y="4749840"/>
            <a:ext cx="546840" cy="18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C5C07165-7EFF-4600-9F89-9D693BEE19C8}" type="slidenum">
              <a:rPr b="1" lang="en" sz="1100" spc="-1" strike="noStrike">
                <a:solidFill>
                  <a:srgbClr val="575757"/>
                </a:solidFill>
                <a:latin typeface="Open Sans"/>
                <a:ea typeface="Open Sans"/>
              </a:rPr>
              <a:t>&lt;number&gt;</a:t>
            </a:fld>
            <a:endParaRPr b="0" lang="cs-CZ" sz="1100" spc="-1" strike="noStrike">
              <a:latin typeface="Arial"/>
            </a:endParaRPr>
          </a:p>
        </p:txBody>
      </p:sp>
      <p:sp>
        <p:nvSpPr>
          <p:cNvPr id="256" name="CustomShape 5"/>
          <p:cNvSpPr/>
          <p:nvPr/>
        </p:nvSpPr>
        <p:spPr>
          <a:xfrm>
            <a:off x="7006320" y="4712760"/>
            <a:ext cx="1783800" cy="5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1100" spc="-1" strike="noStrike">
                <a:solidFill>
                  <a:srgbClr val="575757"/>
                </a:solidFill>
                <a:latin typeface="Open Sans"/>
                <a:ea typeface="Arial"/>
              </a:rPr>
              <a:t>www.bridgeacademy.cz</a:t>
            </a:r>
            <a:endParaRPr b="0" lang="cs-CZ" sz="11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s-CZ" sz="1100" spc="-1" strike="noStrike">
              <a:latin typeface="Arial"/>
            </a:endParaRPr>
          </a:p>
        </p:txBody>
      </p:sp>
      <p:pic>
        <p:nvPicPr>
          <p:cNvPr id="257" name="Picture 7" descr="Shape&#10;&#10;Description automatically generated with low confidence"/>
          <p:cNvPicPr/>
          <p:nvPr/>
        </p:nvPicPr>
        <p:blipFill>
          <a:blip r:embed="rId2"/>
          <a:stretch/>
        </p:blipFill>
        <p:spPr>
          <a:xfrm>
            <a:off x="-1164600" y="4143240"/>
            <a:ext cx="2279160" cy="2279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roup 1"/>
          <p:cNvGrpSpPr/>
          <p:nvPr/>
        </p:nvGrpSpPr>
        <p:grpSpPr>
          <a:xfrm>
            <a:off x="-945720" y="-6120"/>
            <a:ext cx="5223600" cy="5223600"/>
            <a:chOff x="-945720" y="-6120"/>
            <a:chExt cx="5223600" cy="5223600"/>
          </a:xfrm>
        </p:grpSpPr>
        <p:sp>
          <p:nvSpPr>
            <p:cNvPr id="259" name="CustomShape 2"/>
            <p:cNvSpPr/>
            <p:nvPr/>
          </p:nvSpPr>
          <p:spPr>
            <a:xfrm>
              <a:off x="-945720" y="-6120"/>
              <a:ext cx="5223600" cy="5223600"/>
            </a:xfrm>
            <a:custGeom>
              <a:avLst/>
              <a:gdLst/>
              <a:ahLst/>
              <a:rect l="l" t="t" r="r" b="b"/>
              <a:pathLst>
                <a:path w="10450808" h="10450808">
                  <a:moveTo>
                    <a:pt x="10450808" y="10450808"/>
                  </a:moveTo>
                  <a:lnTo>
                    <a:pt x="0" y="10450808"/>
                  </a:lnTo>
                  <a:lnTo>
                    <a:pt x="0" y="0"/>
                  </a:lnTo>
                  <a:lnTo>
                    <a:pt x="10450808" y="0"/>
                  </a:lnTo>
                  <a:lnTo>
                    <a:pt x="10450808" y="10450808"/>
                  </a:lnTo>
                  <a:close/>
                  <a:moveTo>
                    <a:pt x="14495" y="10436313"/>
                  </a:moveTo>
                  <a:lnTo>
                    <a:pt x="10436313" y="10436313"/>
                  </a:lnTo>
                  <a:lnTo>
                    <a:pt x="10436313" y="14495"/>
                  </a:lnTo>
                  <a:lnTo>
                    <a:pt x="14495" y="14495"/>
                  </a:lnTo>
                  <a:lnTo>
                    <a:pt x="14495" y="1043631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0" name="CustomShape 3"/>
            <p:cNvSpPr/>
            <p:nvPr/>
          </p:nvSpPr>
          <p:spPr>
            <a:xfrm>
              <a:off x="-942120" y="4737600"/>
              <a:ext cx="5216400" cy="5400"/>
            </a:xfrm>
            <a:custGeom>
              <a:avLst/>
              <a:gdLst/>
              <a:ahLst/>
              <a:rect l="l" t="t" r="r" b="b"/>
              <a:pathLst>
                <a:path w="10436313" h="14494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1" name="CustomShape 4"/>
            <p:cNvSpPr/>
            <p:nvPr/>
          </p:nvSpPr>
          <p:spPr>
            <a:xfrm>
              <a:off x="-942120" y="4263480"/>
              <a:ext cx="5216400" cy="5400"/>
            </a:xfrm>
            <a:custGeom>
              <a:avLst/>
              <a:gdLst/>
              <a:ahLst/>
              <a:rect l="l" t="t" r="r" b="b"/>
              <a:pathLst>
                <a:path w="10436313" h="14494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2" name="CustomShape 5"/>
            <p:cNvSpPr/>
            <p:nvPr/>
          </p:nvSpPr>
          <p:spPr>
            <a:xfrm>
              <a:off x="-942120" y="3789000"/>
              <a:ext cx="5216400" cy="5400"/>
            </a:xfrm>
            <a:custGeom>
              <a:avLst/>
              <a:gdLst/>
              <a:ahLst/>
              <a:rect l="l" t="t" r="r" b="b"/>
              <a:pathLst>
                <a:path w="10436313" h="14494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3" name="CustomShape 6"/>
            <p:cNvSpPr/>
            <p:nvPr/>
          </p:nvSpPr>
          <p:spPr>
            <a:xfrm>
              <a:off x="-942120" y="3314520"/>
              <a:ext cx="5216400" cy="5400"/>
            </a:xfrm>
            <a:custGeom>
              <a:avLst/>
              <a:gdLst/>
              <a:ahLst/>
              <a:rect l="l" t="t" r="r" b="b"/>
              <a:pathLst>
                <a:path w="10436313" h="14494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4" name="CustomShape 7"/>
            <p:cNvSpPr/>
            <p:nvPr/>
          </p:nvSpPr>
          <p:spPr>
            <a:xfrm>
              <a:off x="-942120" y="2840400"/>
              <a:ext cx="5216400" cy="5400"/>
            </a:xfrm>
            <a:custGeom>
              <a:avLst/>
              <a:gdLst/>
              <a:ahLst/>
              <a:rect l="l" t="t" r="r" b="b"/>
              <a:pathLst>
                <a:path w="10436313" h="14494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5" name="CustomShape 8"/>
            <p:cNvSpPr/>
            <p:nvPr/>
          </p:nvSpPr>
          <p:spPr>
            <a:xfrm>
              <a:off x="-942120" y="2365920"/>
              <a:ext cx="5216400" cy="5400"/>
            </a:xfrm>
            <a:custGeom>
              <a:avLst/>
              <a:gdLst/>
              <a:ahLst/>
              <a:rect l="l" t="t" r="r" b="b"/>
              <a:pathLst>
                <a:path w="10436313" h="14494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6" name="CustomShape 9"/>
            <p:cNvSpPr/>
            <p:nvPr/>
          </p:nvSpPr>
          <p:spPr>
            <a:xfrm>
              <a:off x="-942120" y="1891440"/>
              <a:ext cx="5216400" cy="5400"/>
            </a:xfrm>
            <a:custGeom>
              <a:avLst/>
              <a:gdLst/>
              <a:ahLst/>
              <a:rect l="l" t="t" r="r" b="b"/>
              <a:pathLst>
                <a:path w="10436313" h="14494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7" name="CustomShape 10"/>
            <p:cNvSpPr/>
            <p:nvPr/>
          </p:nvSpPr>
          <p:spPr>
            <a:xfrm>
              <a:off x="-942120" y="1416960"/>
              <a:ext cx="5216400" cy="5400"/>
            </a:xfrm>
            <a:custGeom>
              <a:avLst/>
              <a:gdLst/>
              <a:ahLst/>
              <a:rect l="l" t="t" r="r" b="b"/>
              <a:pathLst>
                <a:path w="10436313" h="14494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8" name="CustomShape 11"/>
            <p:cNvSpPr/>
            <p:nvPr/>
          </p:nvSpPr>
          <p:spPr>
            <a:xfrm>
              <a:off x="-942120" y="942840"/>
              <a:ext cx="5216400" cy="5400"/>
            </a:xfrm>
            <a:custGeom>
              <a:avLst/>
              <a:gdLst/>
              <a:ahLst/>
              <a:rect l="l" t="t" r="r" b="b"/>
              <a:pathLst>
                <a:path w="10436313" h="14494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9" name="CustomShape 12"/>
            <p:cNvSpPr/>
            <p:nvPr/>
          </p:nvSpPr>
          <p:spPr>
            <a:xfrm>
              <a:off x="-942120" y="468360"/>
              <a:ext cx="5216400" cy="5400"/>
            </a:xfrm>
            <a:custGeom>
              <a:avLst/>
              <a:gdLst/>
              <a:ahLst/>
              <a:rect l="l" t="t" r="r" b="b"/>
              <a:pathLst>
                <a:path w="10436313" h="14494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0" name="CustomShape 13"/>
            <p:cNvSpPr/>
            <p:nvPr/>
          </p:nvSpPr>
          <p:spPr>
            <a:xfrm>
              <a:off x="3798360" y="-2520"/>
              <a:ext cx="5400" cy="5216400"/>
            </a:xfrm>
            <a:custGeom>
              <a:avLst/>
              <a:gdLst/>
              <a:ahLst/>
              <a:rect l="l" t="t" r="r" b="b"/>
              <a:pathLst>
                <a:path w="14494" h="10436313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1" name="CustomShape 14"/>
            <p:cNvSpPr/>
            <p:nvPr/>
          </p:nvSpPr>
          <p:spPr>
            <a:xfrm>
              <a:off x="3323880" y="-2520"/>
              <a:ext cx="5400" cy="5216400"/>
            </a:xfrm>
            <a:custGeom>
              <a:avLst/>
              <a:gdLst/>
              <a:ahLst/>
              <a:rect l="l" t="t" r="r" b="b"/>
              <a:pathLst>
                <a:path w="14494" h="10436313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2" name="CustomShape 15"/>
            <p:cNvSpPr/>
            <p:nvPr/>
          </p:nvSpPr>
          <p:spPr>
            <a:xfrm>
              <a:off x="2849400" y="-2520"/>
              <a:ext cx="5400" cy="5216400"/>
            </a:xfrm>
            <a:custGeom>
              <a:avLst/>
              <a:gdLst/>
              <a:ahLst/>
              <a:rect l="l" t="t" r="r" b="b"/>
              <a:pathLst>
                <a:path w="14494" h="10436313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3" name="CustomShape 16"/>
            <p:cNvSpPr/>
            <p:nvPr/>
          </p:nvSpPr>
          <p:spPr>
            <a:xfrm>
              <a:off x="2374920" y="-2520"/>
              <a:ext cx="5400" cy="5216400"/>
            </a:xfrm>
            <a:custGeom>
              <a:avLst/>
              <a:gdLst/>
              <a:ahLst/>
              <a:rect l="l" t="t" r="r" b="b"/>
              <a:pathLst>
                <a:path w="14494" h="10436313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4" name="CustomShape 17"/>
            <p:cNvSpPr/>
            <p:nvPr/>
          </p:nvSpPr>
          <p:spPr>
            <a:xfrm>
              <a:off x="1900800" y="-2520"/>
              <a:ext cx="5400" cy="5216400"/>
            </a:xfrm>
            <a:custGeom>
              <a:avLst/>
              <a:gdLst/>
              <a:ahLst/>
              <a:rect l="l" t="t" r="r" b="b"/>
              <a:pathLst>
                <a:path w="14494" h="10436313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5" name="CustomShape 18"/>
            <p:cNvSpPr/>
            <p:nvPr/>
          </p:nvSpPr>
          <p:spPr>
            <a:xfrm>
              <a:off x="1426320" y="-2520"/>
              <a:ext cx="5400" cy="5216400"/>
            </a:xfrm>
            <a:custGeom>
              <a:avLst/>
              <a:gdLst/>
              <a:ahLst/>
              <a:rect l="l" t="t" r="r" b="b"/>
              <a:pathLst>
                <a:path w="14494" h="10436313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6" name="CustomShape 19"/>
            <p:cNvSpPr/>
            <p:nvPr/>
          </p:nvSpPr>
          <p:spPr>
            <a:xfrm>
              <a:off x="951840" y="-2520"/>
              <a:ext cx="5400" cy="5216400"/>
            </a:xfrm>
            <a:custGeom>
              <a:avLst/>
              <a:gdLst/>
              <a:ahLst/>
              <a:rect l="l" t="t" r="r" b="b"/>
              <a:pathLst>
                <a:path w="14494" h="10436313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7" name="CustomShape 20"/>
            <p:cNvSpPr/>
            <p:nvPr/>
          </p:nvSpPr>
          <p:spPr>
            <a:xfrm>
              <a:off x="477720" y="-2520"/>
              <a:ext cx="5400" cy="5216400"/>
            </a:xfrm>
            <a:custGeom>
              <a:avLst/>
              <a:gdLst/>
              <a:ahLst/>
              <a:rect l="l" t="t" r="r" b="b"/>
              <a:pathLst>
                <a:path w="14494" h="10436313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8" name="CustomShape 21"/>
            <p:cNvSpPr/>
            <p:nvPr/>
          </p:nvSpPr>
          <p:spPr>
            <a:xfrm>
              <a:off x="3240" y="-2520"/>
              <a:ext cx="5400" cy="5216400"/>
            </a:xfrm>
            <a:custGeom>
              <a:avLst/>
              <a:gdLst/>
              <a:ahLst/>
              <a:rect l="l" t="t" r="r" b="b"/>
              <a:pathLst>
                <a:path w="14494" h="10436313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9" name="CustomShape 22"/>
            <p:cNvSpPr/>
            <p:nvPr/>
          </p:nvSpPr>
          <p:spPr>
            <a:xfrm>
              <a:off x="-471240" y="-2520"/>
              <a:ext cx="5400" cy="5216400"/>
            </a:xfrm>
            <a:custGeom>
              <a:avLst/>
              <a:gdLst/>
              <a:ahLst/>
              <a:rect l="l" t="t" r="r" b="b"/>
              <a:pathLst>
                <a:path w="14494" h="10436313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80" name="CustomShape 23"/>
          <p:cNvSpPr/>
          <p:nvPr/>
        </p:nvSpPr>
        <p:spPr>
          <a:xfrm>
            <a:off x="8420040" y="245880"/>
            <a:ext cx="1445760" cy="1445760"/>
          </a:xfrm>
          <a:custGeom>
            <a:avLst/>
            <a:gdLst/>
            <a:ahLst/>
            <a:rect l="l" t="t" r="r" b="b"/>
            <a:pathLst>
              <a:path w="1708150" h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CustomShape 24"/>
          <p:cNvSpPr/>
          <p:nvPr/>
        </p:nvSpPr>
        <p:spPr>
          <a:xfrm>
            <a:off x="4599360" y="1008000"/>
            <a:ext cx="4039560" cy="287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  <a:spcAft>
                <a:spcPts val="799"/>
              </a:spcAft>
              <a:tabLst>
                <a:tab algn="l" pos="0"/>
              </a:tabLst>
            </a:pPr>
            <a:r>
              <a:rPr b="0" lang="cs-CZ" sz="1800" spc="-1" strike="noStrike">
                <a:solidFill>
                  <a:srgbClr val="575757"/>
                </a:solidFill>
                <a:latin typeface="Open Sans"/>
                <a:ea typeface="Open Sans"/>
              </a:rPr>
              <a:t>Vize mimoškolního vzdělávání : </a:t>
            </a:r>
            <a:endParaRPr b="0" lang="cs-CZ" sz="1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1800" spc="-1" strike="noStrike">
                <a:solidFill>
                  <a:srgbClr val="575757"/>
                </a:solidFill>
                <a:latin typeface="Open Sans"/>
                <a:ea typeface="Open Sans"/>
              </a:rPr>
              <a:t>Dát dětem prostor k sebevyjádření</a:t>
            </a:r>
            <a:endParaRPr b="0" lang="cs-CZ" sz="1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1800" spc="-1" strike="noStrike">
                <a:solidFill>
                  <a:srgbClr val="575757"/>
                </a:solidFill>
                <a:latin typeface="Open Sans"/>
                <a:ea typeface="Open Sans"/>
              </a:rPr>
              <a:t>Využití nových metod učení</a:t>
            </a:r>
            <a:endParaRPr b="0" lang="cs-CZ" sz="1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1800" spc="-1" strike="noStrike">
                <a:solidFill>
                  <a:srgbClr val="575757"/>
                </a:solidFill>
                <a:latin typeface="Open Sans"/>
                <a:ea typeface="Open Sans"/>
              </a:rPr>
              <a:t>Rozvoj a podpora vlastní iniciativy    dětí se aktivně prosazovat ve výuce</a:t>
            </a:r>
            <a:endParaRPr b="0" lang="cs-CZ" sz="1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1800" spc="-1" strike="noStrike">
                <a:solidFill>
                  <a:srgbClr val="575757"/>
                </a:solidFill>
                <a:latin typeface="Open Sans"/>
                <a:ea typeface="Open Sans"/>
              </a:rPr>
              <a:t>Zapojení dětí a jejich myšlenek do tvůrčích výstupů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282" name="CustomShape 25"/>
          <p:cNvSpPr/>
          <p:nvPr/>
        </p:nvSpPr>
        <p:spPr>
          <a:xfrm>
            <a:off x="8376120" y="211680"/>
            <a:ext cx="1209600" cy="1476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83" name="Picture 3" descr="A child sitting at a table&#10;&#10;Description automatically generated with medium confidence"/>
          <p:cNvPicPr/>
          <p:nvPr/>
        </p:nvPicPr>
        <p:blipFill>
          <a:blip r:embed="rId1"/>
          <a:srcRect l="-110" t="0" r="548" b="33259"/>
          <a:stretch/>
        </p:blipFill>
        <p:spPr>
          <a:xfrm>
            <a:off x="477360" y="950040"/>
            <a:ext cx="3318840" cy="3315240"/>
          </a:xfrm>
          <a:prstGeom prst="rect">
            <a:avLst/>
          </a:prstGeom>
          <a:ln>
            <a:noFill/>
          </a:ln>
        </p:spPr>
      </p:pic>
      <p:sp>
        <p:nvSpPr>
          <p:cNvPr id="284" name="CustomShape 26"/>
          <p:cNvSpPr/>
          <p:nvPr/>
        </p:nvSpPr>
        <p:spPr>
          <a:xfrm>
            <a:off x="8376120" y="4749840"/>
            <a:ext cx="546840" cy="18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3755F30A-90FB-4370-84F5-A708B16D7034}" type="slidenum">
              <a:rPr b="1" lang="en" sz="1100" spc="-1" strike="noStrike">
                <a:solidFill>
                  <a:srgbClr val="ffffff"/>
                </a:solidFill>
                <a:latin typeface="Open Sans"/>
                <a:ea typeface="Open Sans"/>
              </a:rPr>
              <a:t>&lt;number&gt;</a:t>
            </a:fld>
            <a:endParaRPr b="0" lang="cs-CZ" sz="1100" spc="-1" strike="noStrike">
              <a:latin typeface="Arial"/>
            </a:endParaRPr>
          </a:p>
        </p:txBody>
      </p:sp>
      <p:sp>
        <p:nvSpPr>
          <p:cNvPr id="285" name="CustomShape 27"/>
          <p:cNvSpPr/>
          <p:nvPr/>
        </p:nvSpPr>
        <p:spPr>
          <a:xfrm>
            <a:off x="4624920" y="118440"/>
            <a:ext cx="3654000" cy="116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20000"/>
              </a:lnSpc>
              <a:tabLst>
                <a:tab algn="l" pos="0"/>
              </a:tabLst>
            </a:pPr>
            <a:r>
              <a:rPr b="1" lang="en-GB" sz="3200" spc="-1" strike="noStrike">
                <a:solidFill>
                  <a:srgbClr val="363636"/>
                </a:solidFill>
                <a:latin typeface="Barlow"/>
                <a:ea typeface="Arial"/>
              </a:rPr>
              <a:t>Na</a:t>
            </a:r>
            <a:r>
              <a:rPr b="1" lang="cs-CZ" sz="3200" spc="-1" strike="noStrike">
                <a:solidFill>
                  <a:srgbClr val="363636"/>
                </a:solidFill>
                <a:latin typeface="Barlow"/>
                <a:ea typeface="Arial"/>
              </a:rPr>
              <a:t>še myšlenka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120000"/>
              </a:lnSpc>
              <a:tabLst>
                <a:tab algn="l" pos="0"/>
              </a:tabLst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286" name="CustomShape 28"/>
          <p:cNvSpPr/>
          <p:nvPr/>
        </p:nvSpPr>
        <p:spPr>
          <a:xfrm>
            <a:off x="6464160" y="4712760"/>
            <a:ext cx="1909800" cy="4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1100" spc="-1" strike="noStrike">
                <a:solidFill>
                  <a:srgbClr val="575757"/>
                </a:solidFill>
                <a:latin typeface="Open Sans"/>
                <a:ea typeface="Open Sans"/>
              </a:rPr>
              <a:t>www.bridgeacademy.</a:t>
            </a:r>
            <a:r>
              <a:rPr b="0" lang="en-US" sz="1100" spc="-1" strike="noStrike">
                <a:solidFill>
                  <a:srgbClr val="575757"/>
                </a:solidFill>
                <a:latin typeface="Open Sans"/>
                <a:ea typeface="Open Sans"/>
              </a:rPr>
              <a:t>cz</a:t>
            </a:r>
            <a:endParaRPr b="0" lang="cs-CZ" sz="11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s-CZ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516600" y="514440"/>
            <a:ext cx="6478200" cy="71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cs-CZ" sz="4100" spc="-1" strike="noStrike">
                <a:solidFill>
                  <a:srgbClr val="363636"/>
                </a:solidFill>
                <a:latin typeface="Arial"/>
                <a:ea typeface="Barlow"/>
              </a:rPr>
              <a:t>Naše aktivity</a:t>
            </a:r>
            <a:endParaRPr b="0" lang="cs-CZ" sz="4100" spc="-1" strike="noStrike">
              <a:latin typeface="Arial"/>
            </a:endParaRPr>
          </a:p>
        </p:txBody>
      </p:sp>
      <p:sp>
        <p:nvSpPr>
          <p:cNvPr id="288" name="CustomShape 2"/>
          <p:cNvSpPr/>
          <p:nvPr/>
        </p:nvSpPr>
        <p:spPr>
          <a:xfrm>
            <a:off x="516600" y="1337040"/>
            <a:ext cx="8036640" cy="311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57200" indent="-329040">
              <a:lnSpc>
                <a:spcPct val="115000"/>
              </a:lnSpc>
              <a:spcAft>
                <a:spcPts val="799"/>
              </a:spcAft>
              <a:buClr>
                <a:srgbClr val="363636"/>
              </a:buClr>
              <a:buFont typeface="Barlow"/>
              <a:buChar char="•"/>
              <a:tabLst>
                <a:tab algn="l" pos="0"/>
              </a:tabLst>
            </a:pPr>
            <a:r>
              <a:rPr b="0" lang="cs-CZ" sz="1600" spc="-1" strike="noStrike">
                <a:solidFill>
                  <a:srgbClr val="575757"/>
                </a:solidFill>
                <a:latin typeface="Open Sans"/>
                <a:ea typeface="Open Sans"/>
              </a:rPr>
              <a:t>Kroužky: Programování v Minecraftu (onsite, online), Programování v Robloxu, Správa serverů </a:t>
            </a:r>
            <a:endParaRPr b="0" lang="cs-CZ" sz="1600" spc="-1" strike="noStrike">
              <a:latin typeface="Arial"/>
            </a:endParaRPr>
          </a:p>
          <a:p>
            <a:pPr marL="457200" indent="-329040">
              <a:lnSpc>
                <a:spcPct val="115000"/>
              </a:lnSpc>
              <a:spcAft>
                <a:spcPts val="799"/>
              </a:spcAft>
              <a:buClr>
                <a:srgbClr val="363636"/>
              </a:buClr>
              <a:buFont typeface="Barlow"/>
              <a:buChar char="•"/>
              <a:tabLst>
                <a:tab algn="l" pos="0"/>
              </a:tabLst>
            </a:pPr>
            <a:r>
              <a:rPr b="0" lang="cs-CZ" sz="1600" spc="-1" strike="noStrike">
                <a:solidFill>
                  <a:srgbClr val="575757"/>
                </a:solidFill>
                <a:latin typeface="Open Sans"/>
                <a:ea typeface="Open Sans"/>
              </a:rPr>
              <a:t>Projektové dny Naše firmy pro školy (žáci 8. - 9. tříd)</a:t>
            </a:r>
            <a:endParaRPr b="0" lang="cs-CZ" sz="1600" spc="-1" strike="noStrike">
              <a:latin typeface="Arial"/>
            </a:endParaRPr>
          </a:p>
          <a:p>
            <a:pPr marL="457200" indent="-329040">
              <a:lnSpc>
                <a:spcPct val="115000"/>
              </a:lnSpc>
              <a:spcAft>
                <a:spcPts val="799"/>
              </a:spcAft>
              <a:buClr>
                <a:srgbClr val="363636"/>
              </a:buClr>
              <a:buFont typeface="Barlow"/>
              <a:buChar char="•"/>
              <a:tabLst>
                <a:tab algn="l" pos="0"/>
              </a:tabLst>
            </a:pPr>
            <a:r>
              <a:rPr b="0" lang="cs-CZ" sz="1600" spc="-1" strike="noStrike">
                <a:solidFill>
                  <a:srgbClr val="575757"/>
                </a:solidFill>
                <a:latin typeface="Open Sans"/>
                <a:ea typeface="Open Sans"/>
              </a:rPr>
              <a:t>Příměstské kempy programování v Minecraftu</a:t>
            </a:r>
            <a:endParaRPr b="0" lang="cs-CZ" sz="1600" spc="-1" strike="noStrike">
              <a:latin typeface="Arial"/>
            </a:endParaRPr>
          </a:p>
          <a:p>
            <a:pPr marL="457200" indent="-329040">
              <a:lnSpc>
                <a:spcPct val="115000"/>
              </a:lnSpc>
              <a:spcAft>
                <a:spcPts val="799"/>
              </a:spcAft>
              <a:buClr>
                <a:srgbClr val="363636"/>
              </a:buClr>
              <a:buFont typeface="Barlow"/>
              <a:buChar char="•"/>
              <a:tabLst>
                <a:tab algn="l" pos="0"/>
              </a:tabLst>
            </a:pPr>
            <a:r>
              <a:rPr b="0" lang="cs-CZ" sz="1600" spc="-1" strike="noStrike">
                <a:solidFill>
                  <a:srgbClr val="575757"/>
                </a:solidFill>
                <a:latin typeface="Open Sans"/>
                <a:ea typeface="Open Sans"/>
              </a:rPr>
              <a:t>Podpora škol při využití technologií ve výuce (EDU verze Minecraft)</a:t>
            </a:r>
            <a:endParaRPr b="0" lang="cs-CZ" sz="1600" spc="-1" strike="noStrike">
              <a:latin typeface="Arial"/>
            </a:endParaRPr>
          </a:p>
          <a:p>
            <a:pPr marL="457200" indent="-329040">
              <a:lnSpc>
                <a:spcPct val="115000"/>
              </a:lnSpc>
              <a:spcAft>
                <a:spcPts val="799"/>
              </a:spcAft>
              <a:buClr>
                <a:srgbClr val="363636"/>
              </a:buClr>
              <a:buFont typeface="Barlow"/>
              <a:buChar char="•"/>
              <a:tabLst>
                <a:tab algn="l" pos="0"/>
              </a:tabLst>
            </a:pPr>
            <a:r>
              <a:rPr b="0" lang="cs-CZ" sz="1600" spc="-1" strike="noStrike">
                <a:solidFill>
                  <a:srgbClr val="575757"/>
                </a:solidFill>
                <a:latin typeface="Open Sans"/>
                <a:ea typeface="Open Sans"/>
              </a:rPr>
              <a:t>Získávání podpor pro rodiče samoživitele, podpora venkova, podpora pro děti, jejichž rodiče na toto vzdělávání nedosáhnou</a:t>
            </a:r>
            <a:endParaRPr b="0" lang="cs-CZ" sz="1600" spc="-1" strike="noStrike">
              <a:latin typeface="Arial"/>
            </a:endParaRPr>
          </a:p>
          <a:p>
            <a:pPr marL="457200" indent="-329040">
              <a:lnSpc>
                <a:spcPct val="115000"/>
              </a:lnSpc>
              <a:spcAft>
                <a:spcPts val="799"/>
              </a:spcAft>
              <a:buClr>
                <a:srgbClr val="363636"/>
              </a:buClr>
              <a:buFont typeface="Barlow"/>
              <a:buChar char="•"/>
              <a:tabLst>
                <a:tab algn="l" pos="0"/>
              </a:tabLst>
            </a:pPr>
            <a:r>
              <a:rPr b="0" lang="cs-CZ" sz="1600" spc="-1" strike="noStrike">
                <a:solidFill>
                  <a:srgbClr val="575757"/>
                </a:solidFill>
                <a:latin typeface="Open Sans"/>
                <a:ea typeface="Open Sans"/>
              </a:rPr>
              <a:t>Další vzdělávací programy spojené s využitím herních platforem s využitím anglického jazyka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15000"/>
              </a:lnSpc>
              <a:spcAft>
                <a:spcPts val="799"/>
              </a:spcAft>
              <a:tabLst>
                <a:tab algn="l" pos="0"/>
              </a:tabLst>
            </a:pPr>
            <a:endParaRPr b="0" lang="cs-CZ" sz="1600" spc="-1" strike="noStrike"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endParaRPr b="0" lang="cs-CZ" sz="1600" spc="-1" strike="noStrike">
              <a:latin typeface="Arial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8376120" y="4749840"/>
            <a:ext cx="546840" cy="18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7E66E15B-34FB-4168-9E41-24E0D3A57ED5}" type="slidenum">
              <a:rPr b="1" lang="en" sz="1100" spc="-1" strike="noStrike">
                <a:solidFill>
                  <a:srgbClr val="ffffff"/>
                </a:solidFill>
                <a:latin typeface="Open Sans"/>
                <a:ea typeface="Open Sans"/>
              </a:rPr>
              <a:t>&lt;number&gt;</a:t>
            </a:fld>
            <a:endParaRPr b="0" lang="cs-CZ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1898324283"/>
              </p:ext>
            </p:extLst>
          </p:nvPr>
        </p:nvGraphicFramePr>
        <p:xfrm>
          <a:off x="630360" y="539640"/>
          <a:ext cx="7548840" cy="406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90" name="CustomShape 1"/>
          <p:cNvSpPr/>
          <p:nvPr/>
        </p:nvSpPr>
        <p:spPr>
          <a:xfrm>
            <a:off x="516600" y="514440"/>
            <a:ext cx="6478200" cy="71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cs-CZ" sz="4100" spc="-1" strike="noStrike">
                <a:solidFill>
                  <a:srgbClr val="363636"/>
                </a:solidFill>
                <a:latin typeface="Arial"/>
                <a:ea typeface="Barlow"/>
              </a:rPr>
              <a:t>Student path</a:t>
            </a:r>
            <a:endParaRPr b="0" lang="cs-CZ" sz="4100" spc="-1" strike="noStrike">
              <a:latin typeface="Arial"/>
            </a:endParaRPr>
          </a:p>
        </p:txBody>
      </p:sp>
      <p:sp>
        <p:nvSpPr>
          <p:cNvPr id="291" name="CustomShape 2"/>
          <p:cNvSpPr/>
          <p:nvPr/>
        </p:nvSpPr>
        <p:spPr>
          <a:xfrm>
            <a:off x="8376120" y="4749840"/>
            <a:ext cx="546840" cy="18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F8A1F0BE-4FD2-4714-8F9D-B66FD0C69CF3}" type="slidenum">
              <a:rPr b="1" lang="en" sz="1100" spc="-1" strike="noStrike">
                <a:solidFill>
                  <a:srgbClr val="ffffff"/>
                </a:solidFill>
                <a:latin typeface="Open Sans"/>
                <a:ea typeface="Open Sans"/>
              </a:rPr>
              <a:t>&lt;number&gt;</a:t>
            </a:fld>
            <a:endParaRPr b="0" lang="cs-CZ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516600" y="514440"/>
            <a:ext cx="7298280" cy="71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cs-CZ" sz="4100" spc="-1" strike="noStrike">
                <a:solidFill>
                  <a:srgbClr val="363636"/>
                </a:solidFill>
                <a:latin typeface="Arial"/>
                <a:ea typeface="Barlow"/>
              </a:rPr>
              <a:t>Nástroje vůči cílové skupině</a:t>
            </a:r>
            <a:endParaRPr b="0" lang="cs-CZ" sz="4100" spc="-1" strike="noStrike">
              <a:latin typeface="Arial"/>
            </a:endParaRPr>
          </a:p>
        </p:txBody>
      </p:sp>
      <p:sp>
        <p:nvSpPr>
          <p:cNvPr id="293" name="CustomShape 2"/>
          <p:cNvSpPr/>
          <p:nvPr/>
        </p:nvSpPr>
        <p:spPr>
          <a:xfrm>
            <a:off x="1435680" y="3151080"/>
            <a:ext cx="992880" cy="80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cs-CZ" sz="1600" spc="-1" strike="noStrike">
                <a:solidFill>
                  <a:srgbClr val="575757"/>
                </a:solidFill>
                <a:latin typeface="Arial"/>
                <a:ea typeface="Barlow Medium"/>
              </a:rPr>
              <a:t>Webové</a:t>
            </a:r>
            <a:endParaRPr b="0" lang="cs-CZ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cs-CZ" sz="1600" spc="-1" strike="noStrike">
                <a:solidFill>
                  <a:srgbClr val="575757"/>
                </a:solidFill>
                <a:latin typeface="Arial"/>
                <a:ea typeface="Open Sans"/>
              </a:rPr>
              <a:t>stránky</a:t>
            </a:r>
            <a:endParaRPr b="0" lang="cs-CZ" sz="1600" spc="-1" strike="noStrike">
              <a:latin typeface="Arial"/>
            </a:endParaRPr>
          </a:p>
        </p:txBody>
      </p:sp>
      <p:grpSp>
        <p:nvGrpSpPr>
          <p:cNvPr id="294" name="Group 3"/>
          <p:cNvGrpSpPr/>
          <p:nvPr/>
        </p:nvGrpSpPr>
        <p:grpSpPr>
          <a:xfrm>
            <a:off x="1435680" y="2105640"/>
            <a:ext cx="995760" cy="948240"/>
            <a:chOff x="1435680" y="2105640"/>
            <a:chExt cx="995760" cy="948240"/>
          </a:xfrm>
        </p:grpSpPr>
        <p:sp>
          <p:nvSpPr>
            <p:cNvPr id="295" name="CustomShape 4"/>
            <p:cNvSpPr/>
            <p:nvPr/>
          </p:nvSpPr>
          <p:spPr>
            <a:xfrm>
              <a:off x="1435680" y="2246040"/>
              <a:ext cx="804240" cy="807840"/>
            </a:xfrm>
            <a:custGeom>
              <a:avLst/>
              <a:gdLst/>
              <a:ah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6" name="CustomShape 5"/>
            <p:cNvSpPr/>
            <p:nvPr/>
          </p:nvSpPr>
          <p:spPr>
            <a:xfrm>
              <a:off x="1627200" y="2105640"/>
              <a:ext cx="804240" cy="807840"/>
            </a:xfrm>
            <a:custGeom>
              <a:avLst/>
              <a:gdLst/>
              <a:ah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noFill/>
            <a:ln w="12600">
              <a:solidFill>
                <a:srgbClr val="36363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7" name="CustomShape 6"/>
            <p:cNvSpPr/>
            <p:nvPr/>
          </p:nvSpPr>
          <p:spPr>
            <a:xfrm>
              <a:off x="1838520" y="2382480"/>
              <a:ext cx="380880" cy="3013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 algn="ctr">
                <a:lnSpc>
                  <a:spcPct val="124000"/>
                </a:lnSpc>
                <a:tabLst>
                  <a:tab algn="l" pos="0"/>
                </a:tabLst>
              </a:pPr>
              <a:r>
                <a:rPr b="1" lang="en" sz="1600" spc="-1" strike="noStrike">
                  <a:solidFill>
                    <a:srgbClr val="363636"/>
                  </a:solidFill>
                  <a:latin typeface="Arial"/>
                  <a:ea typeface="Barlow"/>
                </a:rPr>
                <a:t>1</a:t>
              </a:r>
              <a:endParaRPr b="0" lang="cs-CZ" sz="1600" spc="-1" strike="noStrike">
                <a:latin typeface="Arial"/>
              </a:endParaRPr>
            </a:p>
          </p:txBody>
        </p:sp>
      </p:grpSp>
      <p:sp>
        <p:nvSpPr>
          <p:cNvPr id="298" name="CustomShape 7"/>
          <p:cNvSpPr/>
          <p:nvPr/>
        </p:nvSpPr>
        <p:spPr>
          <a:xfrm>
            <a:off x="8376120" y="4749840"/>
            <a:ext cx="546840" cy="18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3DC4154E-5092-4F27-A6F3-C71B2A9C51CB}" type="slidenum">
              <a:rPr b="1" lang="en" sz="1100" spc="-1" strike="noStrike">
                <a:solidFill>
                  <a:srgbClr val="ffffff"/>
                </a:solidFill>
                <a:latin typeface="Open Sans"/>
                <a:ea typeface="Open Sans"/>
              </a:rPr>
              <a:t>&lt;number&gt;</a:t>
            </a:fld>
            <a:endParaRPr b="0" lang="cs-CZ" sz="1100" spc="-1" strike="noStrike">
              <a:latin typeface="Arial"/>
            </a:endParaRPr>
          </a:p>
        </p:txBody>
      </p:sp>
      <p:sp>
        <p:nvSpPr>
          <p:cNvPr id="299" name="CustomShape 8"/>
          <p:cNvSpPr/>
          <p:nvPr/>
        </p:nvSpPr>
        <p:spPr>
          <a:xfrm>
            <a:off x="4020120" y="3151080"/>
            <a:ext cx="992880" cy="80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cs-CZ" sz="1600" spc="-1" strike="noStrike">
                <a:solidFill>
                  <a:srgbClr val="575757"/>
                </a:solidFill>
                <a:latin typeface="Arial"/>
                <a:ea typeface="Barlow Medium"/>
              </a:rPr>
              <a:t>Sociální</a:t>
            </a:r>
            <a:endParaRPr b="0" lang="cs-CZ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cs-CZ" sz="1600" spc="-1" strike="noStrike">
                <a:solidFill>
                  <a:srgbClr val="575757"/>
                </a:solidFill>
                <a:latin typeface="Arial"/>
                <a:ea typeface="Open Sans"/>
              </a:rPr>
              <a:t>sítě</a:t>
            </a:r>
            <a:endParaRPr b="0" lang="cs-CZ" sz="1600" spc="-1" strike="noStrike">
              <a:latin typeface="Arial"/>
            </a:endParaRPr>
          </a:p>
        </p:txBody>
      </p:sp>
      <p:grpSp>
        <p:nvGrpSpPr>
          <p:cNvPr id="300" name="Group 9"/>
          <p:cNvGrpSpPr/>
          <p:nvPr/>
        </p:nvGrpSpPr>
        <p:grpSpPr>
          <a:xfrm>
            <a:off x="4020120" y="2105640"/>
            <a:ext cx="995760" cy="948240"/>
            <a:chOff x="4020120" y="2105640"/>
            <a:chExt cx="995760" cy="948240"/>
          </a:xfrm>
        </p:grpSpPr>
        <p:sp>
          <p:nvSpPr>
            <p:cNvPr id="301" name="CustomShape 10"/>
            <p:cNvSpPr/>
            <p:nvPr/>
          </p:nvSpPr>
          <p:spPr>
            <a:xfrm>
              <a:off x="4020120" y="2246040"/>
              <a:ext cx="804240" cy="807840"/>
            </a:xfrm>
            <a:custGeom>
              <a:avLst/>
              <a:gdLst/>
              <a:ah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ec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2" name="CustomShape 11"/>
            <p:cNvSpPr/>
            <p:nvPr/>
          </p:nvSpPr>
          <p:spPr>
            <a:xfrm>
              <a:off x="4211640" y="2105640"/>
              <a:ext cx="804240" cy="807840"/>
            </a:xfrm>
            <a:custGeom>
              <a:avLst/>
              <a:gdLst/>
              <a:ah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noFill/>
            <a:ln w="12600">
              <a:solidFill>
                <a:srgbClr val="36363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3" name="CustomShape 12"/>
            <p:cNvSpPr/>
            <p:nvPr/>
          </p:nvSpPr>
          <p:spPr>
            <a:xfrm>
              <a:off x="4422960" y="2382480"/>
              <a:ext cx="380880" cy="3013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 algn="ctr">
                <a:lnSpc>
                  <a:spcPct val="124000"/>
                </a:lnSpc>
                <a:tabLst>
                  <a:tab algn="l" pos="0"/>
                </a:tabLst>
              </a:pPr>
              <a:r>
                <a:rPr b="1" lang="cs-CZ" sz="1600" spc="-1" strike="noStrike">
                  <a:solidFill>
                    <a:srgbClr val="363636"/>
                  </a:solidFill>
                  <a:latin typeface="Arial"/>
                  <a:ea typeface="Barlow"/>
                </a:rPr>
                <a:t>2</a:t>
              </a:r>
              <a:endParaRPr b="0" lang="cs-CZ" sz="1600" spc="-1" strike="noStrike">
                <a:latin typeface="Arial"/>
              </a:endParaRPr>
            </a:p>
          </p:txBody>
        </p:sp>
      </p:grpSp>
      <p:sp>
        <p:nvSpPr>
          <p:cNvPr id="304" name="CustomShape 13"/>
          <p:cNvSpPr/>
          <p:nvPr/>
        </p:nvSpPr>
        <p:spPr>
          <a:xfrm>
            <a:off x="6247800" y="3151080"/>
            <a:ext cx="1712880" cy="80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cs-CZ" sz="1600" spc="-1" strike="noStrike">
                <a:solidFill>
                  <a:srgbClr val="575757"/>
                </a:solidFill>
                <a:latin typeface="Arial"/>
                <a:ea typeface="Barlow Medium"/>
              </a:rPr>
              <a:t>Osobní komunikace – cílené oslovení</a:t>
            </a:r>
            <a:endParaRPr b="0" lang="cs-CZ" sz="1600" spc="-1" strike="noStrike">
              <a:latin typeface="Arial"/>
            </a:endParaRPr>
          </a:p>
        </p:txBody>
      </p:sp>
      <p:grpSp>
        <p:nvGrpSpPr>
          <p:cNvPr id="305" name="Group 14"/>
          <p:cNvGrpSpPr/>
          <p:nvPr/>
        </p:nvGrpSpPr>
        <p:grpSpPr>
          <a:xfrm>
            <a:off x="6601320" y="2105640"/>
            <a:ext cx="996120" cy="948240"/>
            <a:chOff x="6601320" y="2105640"/>
            <a:chExt cx="996120" cy="948240"/>
          </a:xfrm>
        </p:grpSpPr>
        <p:sp>
          <p:nvSpPr>
            <p:cNvPr id="306" name="CustomShape 15"/>
            <p:cNvSpPr/>
            <p:nvPr/>
          </p:nvSpPr>
          <p:spPr>
            <a:xfrm>
              <a:off x="6601320" y="2246040"/>
              <a:ext cx="804240" cy="807840"/>
            </a:xfrm>
            <a:custGeom>
              <a:avLst/>
              <a:gdLst/>
              <a:ah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ec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7" name="CustomShape 16"/>
            <p:cNvSpPr/>
            <p:nvPr/>
          </p:nvSpPr>
          <p:spPr>
            <a:xfrm>
              <a:off x="6793200" y="2105640"/>
              <a:ext cx="804240" cy="807840"/>
            </a:xfrm>
            <a:custGeom>
              <a:avLst/>
              <a:gdLst/>
              <a:ah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noFill/>
            <a:ln w="12600">
              <a:solidFill>
                <a:srgbClr val="36363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8" name="CustomShape 17"/>
            <p:cNvSpPr/>
            <p:nvPr/>
          </p:nvSpPr>
          <p:spPr>
            <a:xfrm>
              <a:off x="7004520" y="2382480"/>
              <a:ext cx="380880" cy="3013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 algn="ctr">
                <a:lnSpc>
                  <a:spcPct val="124000"/>
                </a:lnSpc>
                <a:tabLst>
                  <a:tab algn="l" pos="0"/>
                </a:tabLst>
              </a:pPr>
              <a:r>
                <a:rPr b="1" lang="cs-CZ" sz="1600" spc="-1" strike="noStrike">
                  <a:solidFill>
                    <a:srgbClr val="363636"/>
                  </a:solidFill>
                  <a:latin typeface="Arial"/>
                  <a:ea typeface="Barlow"/>
                </a:rPr>
                <a:t>3</a:t>
              </a:r>
              <a:endParaRPr b="0" lang="cs-CZ" sz="16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Picture 3" descr="A group of people in a room with computers&#10;&#10;Description automatically generated with low confidence"/>
          <p:cNvPicPr/>
          <p:nvPr/>
        </p:nvPicPr>
        <p:blipFill>
          <a:blip r:embed="rId1"/>
          <a:stretch/>
        </p:blipFill>
        <p:spPr>
          <a:xfrm>
            <a:off x="0" y="0"/>
            <a:ext cx="9210960" cy="5141880"/>
          </a:xfrm>
          <a:prstGeom prst="rect">
            <a:avLst/>
          </a:prstGeom>
          <a:ln>
            <a:noFill/>
          </a:ln>
        </p:spPr>
      </p:pic>
      <p:sp>
        <p:nvSpPr>
          <p:cNvPr id="310" name="CustomShape 1"/>
          <p:cNvSpPr/>
          <p:nvPr/>
        </p:nvSpPr>
        <p:spPr>
          <a:xfrm>
            <a:off x="8445240" y="4407480"/>
            <a:ext cx="897480" cy="897480"/>
          </a:xfrm>
          <a:prstGeom prst="ellipse">
            <a:avLst/>
          </a:prstGeom>
          <a:solidFill>
            <a:srgbClr val="888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1" name="CustomShape 2"/>
          <p:cNvSpPr/>
          <p:nvPr/>
        </p:nvSpPr>
        <p:spPr>
          <a:xfrm>
            <a:off x="8376120" y="4749840"/>
            <a:ext cx="546840" cy="18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B54BFE6D-EEEB-4DB4-B96B-4747AB9666A6}" type="slidenum">
              <a:rPr b="1" lang="en" sz="1100" spc="-1" strike="noStrike">
                <a:solidFill>
                  <a:srgbClr val="ffffff"/>
                </a:solidFill>
                <a:latin typeface="Open Sans"/>
                <a:ea typeface="Open Sans"/>
              </a:rPr>
              <a:t>&lt;number&gt;</a:t>
            </a:fld>
            <a:endParaRPr b="0" lang="cs-CZ" sz="1100" spc="-1" strike="noStrike">
              <a:latin typeface="Arial"/>
            </a:endParaRPr>
          </a:p>
        </p:txBody>
      </p:sp>
      <p:sp>
        <p:nvSpPr>
          <p:cNvPr id="312" name="CustomShape 3"/>
          <p:cNvSpPr/>
          <p:nvPr/>
        </p:nvSpPr>
        <p:spPr>
          <a:xfrm>
            <a:off x="6464160" y="4712760"/>
            <a:ext cx="2131920" cy="4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1100" spc="-1" strike="noStrike">
                <a:solidFill>
                  <a:srgbClr val="ffffff"/>
                </a:solidFill>
                <a:latin typeface="Open Sans"/>
                <a:ea typeface="Arial"/>
              </a:rPr>
              <a:t>www.bridgeacademy.</a:t>
            </a:r>
            <a:r>
              <a:rPr b="0" lang="cs-CZ" sz="1100" spc="-1" strike="noStrike">
                <a:solidFill>
                  <a:srgbClr val="ffffff"/>
                </a:solidFill>
                <a:latin typeface="Open Sans"/>
                <a:ea typeface="Arial"/>
              </a:rPr>
              <a:t>cz</a:t>
            </a:r>
            <a:endParaRPr b="0" lang="cs-CZ" sz="11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s-CZ" sz="1100" spc="-1" strike="noStrike">
              <a:latin typeface="Arial"/>
            </a:endParaRPr>
          </a:p>
        </p:txBody>
      </p:sp>
      <p:sp>
        <p:nvSpPr>
          <p:cNvPr id="313" name="CustomShape 4"/>
          <p:cNvSpPr/>
          <p:nvPr/>
        </p:nvSpPr>
        <p:spPr>
          <a:xfrm>
            <a:off x="2612520" y="531360"/>
            <a:ext cx="636624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1" lang="cs-CZ" sz="2800" spc="-1" strike="noStrike">
                <a:solidFill>
                  <a:srgbClr val="363636"/>
                </a:solidFill>
                <a:latin typeface="Arial"/>
                <a:ea typeface="Arial"/>
              </a:rPr>
              <a:t>Jeden z našich výstupů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314" name="CustomShape 5"/>
          <p:cNvSpPr/>
          <p:nvPr/>
        </p:nvSpPr>
        <p:spPr>
          <a:xfrm>
            <a:off x="762120" y="4019400"/>
            <a:ext cx="1104480" cy="274680"/>
          </a:xfrm>
          <a:custGeom>
            <a:avLst/>
            <a:gdLst/>
            <a:ahLst/>
            <a:rect l="l" t="t" r="r" b="b"/>
            <a:pathLst>
              <a:path w="2212339" h="553085">
                <a:moveTo>
                  <a:pt x="276542" y="0"/>
                </a:moveTo>
                <a:cubicBezTo>
                  <a:pt x="123753" y="0"/>
                  <a:pt x="0" y="123753"/>
                  <a:pt x="0" y="276543"/>
                </a:cubicBezTo>
                <a:cubicBezTo>
                  <a:pt x="0" y="429332"/>
                  <a:pt x="123753" y="553085"/>
                  <a:pt x="276542" y="553085"/>
                </a:cubicBezTo>
                <a:cubicBezTo>
                  <a:pt x="429332" y="553085"/>
                  <a:pt x="553085" y="429332"/>
                  <a:pt x="553085" y="276543"/>
                </a:cubicBezTo>
                <a:cubicBezTo>
                  <a:pt x="553085" y="123753"/>
                  <a:pt x="429332" y="0"/>
                  <a:pt x="276542" y="0"/>
                </a:cubicBezTo>
                <a:close/>
                <a:moveTo>
                  <a:pt x="1935797" y="0"/>
                </a:moveTo>
                <a:cubicBezTo>
                  <a:pt x="1783007" y="0"/>
                  <a:pt x="1659254" y="123753"/>
                  <a:pt x="1659254" y="276543"/>
                </a:cubicBezTo>
                <a:cubicBezTo>
                  <a:pt x="1659254" y="429332"/>
                  <a:pt x="1783007" y="553085"/>
                  <a:pt x="1935797" y="553085"/>
                </a:cubicBezTo>
                <a:cubicBezTo>
                  <a:pt x="2088586" y="553085"/>
                  <a:pt x="2212339" y="429332"/>
                  <a:pt x="2212339" y="276543"/>
                </a:cubicBezTo>
                <a:cubicBezTo>
                  <a:pt x="2212339" y="123753"/>
                  <a:pt x="2088586" y="0"/>
                  <a:pt x="1935797" y="0"/>
                </a:cubicBezTo>
                <a:close/>
                <a:moveTo>
                  <a:pt x="1106170" y="0"/>
                </a:moveTo>
                <a:cubicBezTo>
                  <a:pt x="953380" y="0"/>
                  <a:pt x="829627" y="123753"/>
                  <a:pt x="829627" y="276543"/>
                </a:cubicBezTo>
                <a:cubicBezTo>
                  <a:pt x="829627" y="429332"/>
                  <a:pt x="953380" y="553085"/>
                  <a:pt x="1106170" y="553085"/>
                </a:cubicBezTo>
                <a:cubicBezTo>
                  <a:pt x="1258959" y="553085"/>
                  <a:pt x="1382712" y="429332"/>
                  <a:pt x="1382712" y="276543"/>
                </a:cubicBezTo>
                <a:cubicBezTo>
                  <a:pt x="1382712" y="123753"/>
                  <a:pt x="1258959" y="0"/>
                  <a:pt x="1106170" y="0"/>
                </a:cubicBezTo>
                <a:close/>
              </a:path>
            </a:pathLst>
          </a:custGeom>
          <a:solidFill>
            <a:srgbClr val="fe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5" name="CustomShape 6"/>
          <p:cNvSpPr/>
          <p:nvPr/>
        </p:nvSpPr>
        <p:spPr>
          <a:xfrm>
            <a:off x="697320" y="806040"/>
            <a:ext cx="172080" cy="13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1221120" y="2013120"/>
            <a:ext cx="554400" cy="554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7" name="CustomShape 2"/>
          <p:cNvSpPr/>
          <p:nvPr/>
        </p:nvSpPr>
        <p:spPr>
          <a:xfrm>
            <a:off x="8395200" y="4749840"/>
            <a:ext cx="546840" cy="18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DAE50E42-2FC0-429F-A896-2CBABBDA78E5}" type="slidenum">
              <a:rPr b="1" lang="en" sz="1400" spc="-1" strike="noStrike">
                <a:solidFill>
                  <a:srgbClr val="ffffff"/>
                </a:solidFill>
                <a:latin typeface="Arial"/>
                <a:ea typeface="Arial"/>
              </a:rPr>
              <a:t>&lt;number&gt;</a:t>
            </a:fld>
            <a:endParaRPr b="0" lang="cs-CZ" sz="1400" spc="-1" strike="noStrike">
              <a:latin typeface="Arial"/>
            </a:endParaRPr>
          </a:p>
        </p:txBody>
      </p:sp>
      <p:sp>
        <p:nvSpPr>
          <p:cNvPr id="318" name="CustomShape 3"/>
          <p:cNvSpPr/>
          <p:nvPr/>
        </p:nvSpPr>
        <p:spPr>
          <a:xfrm>
            <a:off x="6464160" y="4712760"/>
            <a:ext cx="1909800" cy="4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1100" spc="-1" strike="noStrike">
                <a:solidFill>
                  <a:srgbClr val="575757"/>
                </a:solidFill>
                <a:latin typeface="Open Sans"/>
                <a:ea typeface="Open Sans"/>
              </a:rPr>
              <a:t>www.bridgeacademy.</a:t>
            </a:r>
            <a:r>
              <a:rPr b="0" lang="en-US" sz="1100" spc="-1" strike="noStrike">
                <a:solidFill>
                  <a:srgbClr val="575757"/>
                </a:solidFill>
                <a:latin typeface="Open Sans"/>
                <a:ea typeface="Open Sans"/>
              </a:rPr>
              <a:t>cz</a:t>
            </a:r>
            <a:endParaRPr b="0" lang="cs-CZ" sz="11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s-CZ" sz="1100" spc="-1" strike="noStrike">
              <a:latin typeface="Arial"/>
            </a:endParaRPr>
          </a:p>
        </p:txBody>
      </p:sp>
      <p:sp>
        <p:nvSpPr>
          <p:cNvPr id="319" name="CustomShape 4"/>
          <p:cNvSpPr/>
          <p:nvPr/>
        </p:nvSpPr>
        <p:spPr>
          <a:xfrm>
            <a:off x="753120" y="1798920"/>
            <a:ext cx="7635960" cy="66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cs-CZ" sz="4400" spc="-1" strike="noStrike">
                <a:solidFill>
                  <a:srgbClr val="363636"/>
                </a:solidFill>
                <a:latin typeface="Arial"/>
                <a:ea typeface="Barlow"/>
              </a:rPr>
              <a:t>Děkuj</a:t>
            </a:r>
            <a:r>
              <a:rPr b="1" lang="en-US" sz="4400" spc="-1" strike="noStrike">
                <a:solidFill>
                  <a:srgbClr val="363636"/>
                </a:solidFill>
                <a:latin typeface="Arial"/>
                <a:ea typeface="Barlow"/>
              </a:rPr>
              <a:t>eme</a:t>
            </a:r>
            <a:r>
              <a:rPr b="1" lang="cs-CZ" sz="4400" spc="-1" strike="noStrike">
                <a:solidFill>
                  <a:srgbClr val="363636"/>
                </a:solidFill>
                <a:latin typeface="Arial"/>
                <a:ea typeface="Barlow"/>
              </a:rPr>
              <a:t> za pozornost</a:t>
            </a:r>
            <a:endParaRPr b="0" lang="cs-CZ" sz="4400" spc="-1" strike="noStrike">
              <a:latin typeface="Arial"/>
            </a:endParaRPr>
          </a:p>
        </p:txBody>
      </p:sp>
      <p:pic>
        <p:nvPicPr>
          <p:cNvPr id="320" name="Picture 12" descr="Shape&#10;&#10;Description automatically generated with low confidence"/>
          <p:cNvPicPr/>
          <p:nvPr/>
        </p:nvPicPr>
        <p:blipFill>
          <a:blip r:embed="rId1"/>
          <a:stretch/>
        </p:blipFill>
        <p:spPr>
          <a:xfrm>
            <a:off x="-1279800" y="3312720"/>
            <a:ext cx="3872880" cy="3872880"/>
          </a:xfrm>
          <a:prstGeom prst="rect">
            <a:avLst/>
          </a:prstGeom>
          <a:ln>
            <a:noFill/>
          </a:ln>
        </p:spPr>
      </p:pic>
      <p:grpSp>
        <p:nvGrpSpPr>
          <p:cNvPr id="321" name="Group 5"/>
          <p:cNvGrpSpPr/>
          <p:nvPr/>
        </p:nvGrpSpPr>
        <p:grpSpPr>
          <a:xfrm>
            <a:off x="1655280" y="2851920"/>
            <a:ext cx="3743640" cy="846360"/>
            <a:chOff x="1655280" y="2851920"/>
            <a:chExt cx="3743640" cy="846360"/>
          </a:xfrm>
        </p:grpSpPr>
        <p:sp>
          <p:nvSpPr>
            <p:cNvPr id="322" name="CustomShape 6"/>
            <p:cNvSpPr/>
            <p:nvPr/>
          </p:nvSpPr>
          <p:spPr>
            <a:xfrm>
              <a:off x="1655280" y="2851920"/>
              <a:ext cx="3743640" cy="340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ct val="140000"/>
                </a:lnSpc>
                <a:tabLst>
                  <a:tab algn="l" pos="0"/>
                </a:tabLst>
              </a:pPr>
              <a:r>
                <a:rPr b="0" lang="cs-CZ" sz="1600" spc="-1" strike="noStrike">
                  <a:solidFill>
                    <a:srgbClr val="575757"/>
                  </a:solidFill>
                  <a:latin typeface="Open Sans"/>
                  <a:ea typeface="Open Sans"/>
                </a:rPr>
                <a:t>Alena Polívková Kněžková</a:t>
              </a:r>
              <a:endParaRPr b="0" lang="cs-CZ" sz="1600" spc="-1" strike="noStrike">
                <a:latin typeface="Arial"/>
              </a:endParaRPr>
            </a:p>
          </p:txBody>
        </p:sp>
        <p:sp>
          <p:nvSpPr>
            <p:cNvPr id="323" name="CustomShape 7"/>
            <p:cNvSpPr/>
            <p:nvPr/>
          </p:nvSpPr>
          <p:spPr>
            <a:xfrm>
              <a:off x="1655280" y="3094920"/>
              <a:ext cx="3743640" cy="340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ct val="140000"/>
                </a:lnSpc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8884ff"/>
                  </a:solidFill>
                  <a:latin typeface="Open Sans"/>
                  <a:ea typeface="Open Sans"/>
                </a:rPr>
                <a:t>a</a:t>
              </a:r>
              <a:r>
                <a:rPr b="0" lang="cs-CZ" sz="1600" spc="-1" strike="noStrike">
                  <a:solidFill>
                    <a:srgbClr val="8884ff"/>
                  </a:solidFill>
                  <a:latin typeface="Open Sans"/>
                  <a:ea typeface="Open Sans"/>
                </a:rPr>
                <a:t>lena.polivkova</a:t>
              </a:r>
              <a:r>
                <a:rPr b="0" lang="en-US" sz="1600" spc="-1" strike="noStrike">
                  <a:solidFill>
                    <a:srgbClr val="8884ff"/>
                  </a:solidFill>
                  <a:latin typeface="Open Sans"/>
                  <a:ea typeface="Open Sans"/>
                </a:rPr>
                <a:t>@bridgeacademy.cz</a:t>
              </a:r>
              <a:endParaRPr b="0" lang="cs-CZ" sz="1600" spc="-1" strike="noStrike">
                <a:latin typeface="Arial"/>
              </a:endParaRPr>
            </a:p>
          </p:txBody>
        </p:sp>
        <p:sp>
          <p:nvSpPr>
            <p:cNvPr id="324" name="CustomShape 8"/>
            <p:cNvSpPr/>
            <p:nvPr/>
          </p:nvSpPr>
          <p:spPr>
            <a:xfrm>
              <a:off x="1655280" y="3358080"/>
              <a:ext cx="3743640" cy="340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ct val="140000"/>
                </a:lnSpc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575757"/>
                  </a:solidFill>
                  <a:latin typeface="Open Sans"/>
                  <a:ea typeface="Open Sans"/>
                </a:rPr>
                <a:t>724 581 938</a:t>
              </a:r>
              <a:endParaRPr b="0" lang="cs-CZ" sz="1600" spc="-1" strike="noStrike">
                <a:latin typeface="Arial"/>
              </a:endParaRPr>
            </a:p>
          </p:txBody>
        </p:sp>
      </p:grpSp>
      <p:sp>
        <p:nvSpPr>
          <p:cNvPr id="325" name="CustomShape 9"/>
          <p:cNvSpPr/>
          <p:nvPr/>
        </p:nvSpPr>
        <p:spPr>
          <a:xfrm>
            <a:off x="5603040" y="2851920"/>
            <a:ext cx="3872880" cy="34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40000"/>
              </a:lnSpc>
              <a:tabLst>
                <a:tab algn="l" pos="0"/>
              </a:tabLst>
            </a:pPr>
            <a:r>
              <a:rPr b="0" lang="cs-CZ" sz="1600" spc="-1" strike="noStrike">
                <a:solidFill>
                  <a:srgbClr val="575757"/>
                </a:solidFill>
                <a:latin typeface="Open Sans"/>
                <a:ea typeface="Open Sans"/>
              </a:rPr>
              <a:t>Naďa Hynek</a:t>
            </a:r>
            <a:endParaRPr b="0" lang="cs-CZ" sz="1600" spc="-1" strike="noStrike">
              <a:latin typeface="Arial"/>
            </a:endParaRPr>
          </a:p>
        </p:txBody>
      </p:sp>
      <p:sp>
        <p:nvSpPr>
          <p:cNvPr id="326" name="CustomShape 10"/>
          <p:cNvSpPr/>
          <p:nvPr/>
        </p:nvSpPr>
        <p:spPr>
          <a:xfrm>
            <a:off x="5509800" y="3065400"/>
            <a:ext cx="5376960" cy="43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40000"/>
              </a:lnSpc>
              <a:tabLst>
                <a:tab algn="l" pos="0"/>
              </a:tabLst>
            </a:pPr>
            <a:r>
              <a:rPr b="0" lang="cs-CZ" sz="1600" spc="-1" strike="noStrike">
                <a:solidFill>
                  <a:srgbClr val="8884ff"/>
                </a:solidFill>
                <a:latin typeface="Open Sans"/>
                <a:ea typeface="Open Sans"/>
              </a:rPr>
              <a:t>nada.hynek</a:t>
            </a:r>
            <a:r>
              <a:rPr b="0" lang="en-US" sz="1600" spc="-1" strike="noStrike">
                <a:solidFill>
                  <a:srgbClr val="8884ff"/>
                </a:solidFill>
                <a:latin typeface="Open Sans"/>
                <a:ea typeface="Open Sans"/>
              </a:rPr>
              <a:t>@bridgeacademy.cz</a:t>
            </a:r>
            <a:endParaRPr b="0" lang="cs-CZ" sz="1600" spc="-1" strike="noStrike">
              <a:latin typeface="Arial"/>
            </a:endParaRPr>
          </a:p>
        </p:txBody>
      </p:sp>
      <p:sp>
        <p:nvSpPr>
          <p:cNvPr id="327" name="CustomShape 11"/>
          <p:cNvSpPr/>
          <p:nvPr/>
        </p:nvSpPr>
        <p:spPr>
          <a:xfrm>
            <a:off x="5553720" y="3400200"/>
            <a:ext cx="3607200" cy="33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75757"/>
      </a:dk2>
      <a:lt2>
        <a:srgbClr val="f5f5ef"/>
      </a:lt2>
      <a:accent1>
        <a:srgbClr val="fec000"/>
      </a:accent1>
      <a:accent2>
        <a:srgbClr val="f0b500"/>
      </a:accent2>
      <a:accent3>
        <a:srgbClr val="8884ff"/>
      </a:accent3>
      <a:accent4>
        <a:srgbClr val="363636"/>
      </a:accent4>
      <a:accent5>
        <a:srgbClr val="575757"/>
      </a:accent5>
      <a:accent6>
        <a:srgbClr val="c2c2c2"/>
      </a:accent6>
      <a:hlink>
        <a:srgbClr val="363636"/>
      </a:hlink>
      <a:folHlink>
        <a:srgbClr val="8884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75757"/>
      </a:dk2>
      <a:lt2>
        <a:srgbClr val="f5f5ef"/>
      </a:lt2>
      <a:accent1>
        <a:srgbClr val="fec000"/>
      </a:accent1>
      <a:accent2>
        <a:srgbClr val="f0b500"/>
      </a:accent2>
      <a:accent3>
        <a:srgbClr val="8884ff"/>
      </a:accent3>
      <a:accent4>
        <a:srgbClr val="363636"/>
      </a:accent4>
      <a:accent5>
        <a:srgbClr val="575757"/>
      </a:accent5>
      <a:accent6>
        <a:srgbClr val="c2c2c2"/>
      </a:accent6>
      <a:hlink>
        <a:srgbClr val="363636"/>
      </a:hlink>
      <a:folHlink>
        <a:srgbClr val="8884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75757"/>
      </a:dk2>
      <a:lt2>
        <a:srgbClr val="f5f5ef"/>
      </a:lt2>
      <a:accent1>
        <a:srgbClr val="fec000"/>
      </a:accent1>
      <a:accent2>
        <a:srgbClr val="f0b500"/>
      </a:accent2>
      <a:accent3>
        <a:srgbClr val="8884ff"/>
      </a:accent3>
      <a:accent4>
        <a:srgbClr val="363636"/>
      </a:accent4>
      <a:accent5>
        <a:srgbClr val="575757"/>
      </a:accent5>
      <a:accent6>
        <a:srgbClr val="c2c2c2"/>
      </a:accent6>
      <a:hlink>
        <a:srgbClr val="363636"/>
      </a:hlink>
      <a:folHlink>
        <a:srgbClr val="8884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75757"/>
      </a:dk2>
      <a:lt2>
        <a:srgbClr val="f5f5ef"/>
      </a:lt2>
      <a:accent1>
        <a:srgbClr val="fec000"/>
      </a:accent1>
      <a:accent2>
        <a:srgbClr val="f0b500"/>
      </a:accent2>
      <a:accent3>
        <a:srgbClr val="8884ff"/>
      </a:accent3>
      <a:accent4>
        <a:srgbClr val="363636"/>
      </a:accent4>
      <a:accent5>
        <a:srgbClr val="575757"/>
      </a:accent5>
      <a:accent6>
        <a:srgbClr val="c2c2c2"/>
      </a:accent6>
      <a:hlink>
        <a:srgbClr val="363636"/>
      </a:hlink>
      <a:folHlink>
        <a:srgbClr val="8884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75757"/>
      </a:dk2>
      <a:lt2>
        <a:srgbClr val="f5f5ef"/>
      </a:lt2>
      <a:accent1>
        <a:srgbClr val="fec000"/>
      </a:accent1>
      <a:accent2>
        <a:srgbClr val="f0b500"/>
      </a:accent2>
      <a:accent3>
        <a:srgbClr val="8884ff"/>
      </a:accent3>
      <a:accent4>
        <a:srgbClr val="363636"/>
      </a:accent4>
      <a:accent5>
        <a:srgbClr val="575757"/>
      </a:accent5>
      <a:accent6>
        <a:srgbClr val="c2c2c2"/>
      </a:accent6>
      <a:hlink>
        <a:srgbClr val="363636"/>
      </a:hlink>
      <a:folHlink>
        <a:srgbClr val="8884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75757"/>
      </a:dk2>
      <a:lt2>
        <a:srgbClr val="f5f5ef"/>
      </a:lt2>
      <a:accent1>
        <a:srgbClr val="fec000"/>
      </a:accent1>
      <a:accent2>
        <a:srgbClr val="f0b500"/>
      </a:accent2>
      <a:accent3>
        <a:srgbClr val="8884ff"/>
      </a:accent3>
      <a:accent4>
        <a:srgbClr val="363636"/>
      </a:accent4>
      <a:accent5>
        <a:srgbClr val="575757"/>
      </a:accent5>
      <a:accent6>
        <a:srgbClr val="c2c2c2"/>
      </a:accent6>
      <a:hlink>
        <a:srgbClr val="363636"/>
      </a:hlink>
      <a:folHlink>
        <a:srgbClr val="8884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Application>LibreOffice/6.4.7.2$Linux_X86_64 LibreOffice_project/40$Build-2</Application>
  <Words>433</Words>
  <Paragraphs>102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Marek Tomčiak</dc:creator>
  <dc:description/>
  <dc:language>cs-CZ</dc:language>
  <cp:lastModifiedBy/>
  <dcterms:modified xsi:type="dcterms:W3CDTF">2022-10-06T11:02:59Z</dcterms:modified>
  <cp:revision>89</cp:revision>
  <dc:subject/>
  <dc:title>Prezentace BA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13</vt:i4>
  </property>
  <property fmtid="{D5CDD505-2E9C-101B-9397-08002B2CF9AE}" pid="8" name="PresentationFormat">
    <vt:lpwstr>Předvádění na obrazovce (16:9)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